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1"/>
  </p:notesMasterIdLst>
  <p:sldIdLst>
    <p:sldId id="284" r:id="rId2"/>
    <p:sldId id="604" r:id="rId3"/>
    <p:sldId id="285" r:id="rId4"/>
    <p:sldId id="605" r:id="rId5"/>
    <p:sldId id="286" r:id="rId6"/>
    <p:sldId id="606" r:id="rId7"/>
    <p:sldId id="287" r:id="rId8"/>
    <p:sldId id="607" r:id="rId9"/>
    <p:sldId id="288" r:id="rId10"/>
    <p:sldId id="447" r:id="rId11"/>
    <p:sldId id="289" r:id="rId12"/>
    <p:sldId id="448" r:id="rId13"/>
    <p:sldId id="290" r:id="rId14"/>
    <p:sldId id="449" r:id="rId15"/>
    <p:sldId id="291" r:id="rId16"/>
    <p:sldId id="450" r:id="rId17"/>
    <p:sldId id="292" r:id="rId18"/>
    <p:sldId id="451" r:id="rId19"/>
    <p:sldId id="293" r:id="rId20"/>
    <p:sldId id="310" r:id="rId21"/>
    <p:sldId id="608" r:id="rId22"/>
    <p:sldId id="311" r:id="rId23"/>
    <p:sldId id="609" r:id="rId24"/>
    <p:sldId id="312" r:id="rId25"/>
    <p:sldId id="610" r:id="rId26"/>
    <p:sldId id="313" r:id="rId27"/>
    <p:sldId id="611" r:id="rId28"/>
    <p:sldId id="603" r:id="rId29"/>
    <p:sldId id="647" r:id="rId30"/>
    <p:sldId id="648" r:id="rId31"/>
    <p:sldId id="649" r:id="rId32"/>
    <p:sldId id="650" r:id="rId33"/>
    <p:sldId id="651" r:id="rId34"/>
    <p:sldId id="652" r:id="rId35"/>
    <p:sldId id="653" r:id="rId36"/>
    <p:sldId id="654" r:id="rId37"/>
    <p:sldId id="656" r:id="rId38"/>
    <p:sldId id="655" r:id="rId39"/>
    <p:sldId id="657" r:id="rId40"/>
  </p:sldIdLst>
  <p:sldSz cx="12192000" cy="6858000"/>
  <p:notesSz cx="6858000" cy="9144000"/>
  <p:defaultTextStyle>
    <a:defPPr>
      <a:defRPr lang="en-I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62"/>
    <p:restoredTop sz="94727"/>
  </p:normalViewPr>
  <p:slideViewPr>
    <p:cSldViewPr snapToGrid="0">
      <p:cViewPr varScale="1">
        <p:scale>
          <a:sx n="87" d="100"/>
          <a:sy n="87" d="100"/>
        </p:scale>
        <p:origin x="1288" y="1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L"/>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B48CE0-3814-3E4E-9B74-D6B1BFE2ABC0}" type="datetimeFigureOut">
              <a:rPr lang="en-IL" smtClean="0"/>
              <a:t>17/02/2024</a:t>
            </a:fld>
            <a:endParaRPr lang="en-IL"/>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L"/>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L"/>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46F106-0D16-4D42-9D19-6D5F41D7DD73}" type="slidenum">
              <a:rPr lang="en-IL" smtClean="0"/>
              <a:t>‹#›</a:t>
            </a:fld>
            <a:endParaRPr lang="en-IL"/>
          </a:p>
        </p:txBody>
      </p:sp>
    </p:spTree>
    <p:extLst>
      <p:ext uri="{BB962C8B-B14F-4D97-AF65-F5344CB8AC3E}">
        <p14:creationId xmlns:p14="http://schemas.microsoft.com/office/powerpoint/2010/main" val="1397952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a:t>
            </a:fld>
            <a:endParaRPr lang="en-IL"/>
          </a:p>
        </p:txBody>
      </p:sp>
    </p:spTree>
    <p:extLst>
      <p:ext uri="{BB962C8B-B14F-4D97-AF65-F5344CB8AC3E}">
        <p14:creationId xmlns:p14="http://schemas.microsoft.com/office/powerpoint/2010/main" val="39822487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10</a:t>
            </a:fld>
            <a:endParaRPr lang="en-IL"/>
          </a:p>
        </p:txBody>
      </p:sp>
    </p:spTree>
    <p:extLst>
      <p:ext uri="{BB962C8B-B14F-4D97-AF65-F5344CB8AC3E}">
        <p14:creationId xmlns:p14="http://schemas.microsoft.com/office/powerpoint/2010/main" val="29515770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11</a:t>
            </a:fld>
            <a:endParaRPr lang="en-IL"/>
          </a:p>
        </p:txBody>
      </p:sp>
    </p:spTree>
    <p:extLst>
      <p:ext uri="{BB962C8B-B14F-4D97-AF65-F5344CB8AC3E}">
        <p14:creationId xmlns:p14="http://schemas.microsoft.com/office/powerpoint/2010/main" val="36748014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12</a:t>
            </a:fld>
            <a:endParaRPr lang="en-IL"/>
          </a:p>
        </p:txBody>
      </p:sp>
    </p:spTree>
    <p:extLst>
      <p:ext uri="{BB962C8B-B14F-4D97-AF65-F5344CB8AC3E}">
        <p14:creationId xmlns:p14="http://schemas.microsoft.com/office/powerpoint/2010/main" val="34810504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13</a:t>
            </a:fld>
            <a:endParaRPr lang="en-IL"/>
          </a:p>
        </p:txBody>
      </p:sp>
    </p:spTree>
    <p:extLst>
      <p:ext uri="{BB962C8B-B14F-4D97-AF65-F5344CB8AC3E}">
        <p14:creationId xmlns:p14="http://schemas.microsoft.com/office/powerpoint/2010/main" val="4790708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14</a:t>
            </a:fld>
            <a:endParaRPr lang="en-IL"/>
          </a:p>
        </p:txBody>
      </p:sp>
    </p:spTree>
    <p:extLst>
      <p:ext uri="{BB962C8B-B14F-4D97-AF65-F5344CB8AC3E}">
        <p14:creationId xmlns:p14="http://schemas.microsoft.com/office/powerpoint/2010/main" val="36266894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15</a:t>
            </a:fld>
            <a:endParaRPr lang="en-IL"/>
          </a:p>
        </p:txBody>
      </p:sp>
    </p:spTree>
    <p:extLst>
      <p:ext uri="{BB962C8B-B14F-4D97-AF65-F5344CB8AC3E}">
        <p14:creationId xmlns:p14="http://schemas.microsoft.com/office/powerpoint/2010/main" val="21043809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16</a:t>
            </a:fld>
            <a:endParaRPr lang="en-IL"/>
          </a:p>
        </p:txBody>
      </p:sp>
    </p:spTree>
    <p:extLst>
      <p:ext uri="{BB962C8B-B14F-4D97-AF65-F5344CB8AC3E}">
        <p14:creationId xmlns:p14="http://schemas.microsoft.com/office/powerpoint/2010/main" val="16297964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17</a:t>
            </a:fld>
            <a:endParaRPr lang="en-IL"/>
          </a:p>
        </p:txBody>
      </p:sp>
    </p:spTree>
    <p:extLst>
      <p:ext uri="{BB962C8B-B14F-4D97-AF65-F5344CB8AC3E}">
        <p14:creationId xmlns:p14="http://schemas.microsoft.com/office/powerpoint/2010/main" val="33701855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18</a:t>
            </a:fld>
            <a:endParaRPr lang="en-IL"/>
          </a:p>
        </p:txBody>
      </p:sp>
    </p:spTree>
    <p:extLst>
      <p:ext uri="{BB962C8B-B14F-4D97-AF65-F5344CB8AC3E}">
        <p14:creationId xmlns:p14="http://schemas.microsoft.com/office/powerpoint/2010/main" val="9108597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19</a:t>
            </a:fld>
            <a:endParaRPr lang="en-IL"/>
          </a:p>
        </p:txBody>
      </p:sp>
    </p:spTree>
    <p:extLst>
      <p:ext uri="{BB962C8B-B14F-4D97-AF65-F5344CB8AC3E}">
        <p14:creationId xmlns:p14="http://schemas.microsoft.com/office/powerpoint/2010/main" val="129193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a:t>
            </a:fld>
            <a:endParaRPr lang="en-IL"/>
          </a:p>
        </p:txBody>
      </p:sp>
    </p:spTree>
    <p:extLst>
      <p:ext uri="{BB962C8B-B14F-4D97-AF65-F5344CB8AC3E}">
        <p14:creationId xmlns:p14="http://schemas.microsoft.com/office/powerpoint/2010/main" val="6250003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20</a:t>
            </a:fld>
            <a:endParaRPr lang="en-IL"/>
          </a:p>
        </p:txBody>
      </p:sp>
    </p:spTree>
    <p:extLst>
      <p:ext uri="{BB962C8B-B14F-4D97-AF65-F5344CB8AC3E}">
        <p14:creationId xmlns:p14="http://schemas.microsoft.com/office/powerpoint/2010/main" val="9200940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21</a:t>
            </a:fld>
            <a:endParaRPr lang="en-IL"/>
          </a:p>
        </p:txBody>
      </p:sp>
    </p:spTree>
    <p:extLst>
      <p:ext uri="{BB962C8B-B14F-4D97-AF65-F5344CB8AC3E}">
        <p14:creationId xmlns:p14="http://schemas.microsoft.com/office/powerpoint/2010/main" val="5153182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22</a:t>
            </a:fld>
            <a:endParaRPr lang="en-IL"/>
          </a:p>
        </p:txBody>
      </p:sp>
    </p:spTree>
    <p:extLst>
      <p:ext uri="{BB962C8B-B14F-4D97-AF65-F5344CB8AC3E}">
        <p14:creationId xmlns:p14="http://schemas.microsoft.com/office/powerpoint/2010/main" val="18872450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23</a:t>
            </a:fld>
            <a:endParaRPr lang="en-IL"/>
          </a:p>
        </p:txBody>
      </p:sp>
    </p:spTree>
    <p:extLst>
      <p:ext uri="{BB962C8B-B14F-4D97-AF65-F5344CB8AC3E}">
        <p14:creationId xmlns:p14="http://schemas.microsoft.com/office/powerpoint/2010/main" val="109409383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24</a:t>
            </a:fld>
            <a:endParaRPr lang="en-IL"/>
          </a:p>
        </p:txBody>
      </p:sp>
    </p:spTree>
    <p:extLst>
      <p:ext uri="{BB962C8B-B14F-4D97-AF65-F5344CB8AC3E}">
        <p14:creationId xmlns:p14="http://schemas.microsoft.com/office/powerpoint/2010/main" val="303171191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25</a:t>
            </a:fld>
            <a:endParaRPr lang="en-IL"/>
          </a:p>
        </p:txBody>
      </p:sp>
    </p:spTree>
    <p:extLst>
      <p:ext uri="{BB962C8B-B14F-4D97-AF65-F5344CB8AC3E}">
        <p14:creationId xmlns:p14="http://schemas.microsoft.com/office/powerpoint/2010/main" val="351212025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26</a:t>
            </a:fld>
            <a:endParaRPr lang="en-IL"/>
          </a:p>
        </p:txBody>
      </p:sp>
    </p:spTree>
    <p:extLst>
      <p:ext uri="{BB962C8B-B14F-4D97-AF65-F5344CB8AC3E}">
        <p14:creationId xmlns:p14="http://schemas.microsoft.com/office/powerpoint/2010/main" val="424566095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algn="r" defTabSz="914400" rtl="1" eaLnBrk="1" latinLnBrk="0" hangingPunct="1"/>
            <a:r>
              <a:rPr lang="he-IL" dirty="0"/>
              <a:t>נוזל בבית החזה יכול להיות מחולק לאחד מהבאים- </a:t>
            </a:r>
            <a:r>
              <a:rPr lang="he-IL" dirty="0" err="1"/>
              <a:t>טרנסודט</a:t>
            </a:r>
            <a:r>
              <a:rPr lang="he-IL" dirty="0"/>
              <a:t>, </a:t>
            </a:r>
            <a:r>
              <a:rPr lang="he-IL" dirty="0" err="1"/>
              <a:t>אקסודט</a:t>
            </a:r>
            <a:r>
              <a:rPr lang="he-IL" dirty="0"/>
              <a:t>, מוגלה, דם, או לימפה. נוזל </a:t>
            </a:r>
            <a:r>
              <a:rPr lang="he-IL" dirty="0" err="1"/>
              <a:t>לימפטתי</a:t>
            </a:r>
            <a:r>
              <a:rPr lang="he-IL" dirty="0"/>
              <a:t> נראה לעיתים קרובות בקבוצת הגיל הפדיאטרית- לרוב מסווגים לטראומטי או לא טראומטי (טראומטי הכוונה גם </a:t>
            </a:r>
            <a:r>
              <a:rPr lang="he-IL" dirty="0" err="1"/>
              <a:t>יאטרוגני</a:t>
            </a:r>
            <a:r>
              <a:rPr lang="he-IL" dirty="0"/>
              <a:t>- רוב אחרי ניתוחי לב או ניתוחים בבית החזה). לא טראומטי- </a:t>
            </a:r>
            <a:r>
              <a:rPr lang="he-IL" dirty="0" err="1"/>
              <a:t>מלפורמציות</a:t>
            </a:r>
            <a:r>
              <a:rPr lang="he-IL" dirty="0"/>
              <a:t> </a:t>
            </a:r>
            <a:r>
              <a:rPr lang="he-IL" dirty="0" err="1"/>
              <a:t>לימפטיות</a:t>
            </a:r>
            <a:r>
              <a:rPr lang="he-IL" dirty="0"/>
              <a:t>, בעיות הקשורות </a:t>
            </a:r>
            <a:r>
              <a:rPr lang="he-IL" dirty="0" err="1"/>
              <a:t>לתרומבוזיס</a:t>
            </a:r>
            <a:r>
              <a:rPr lang="he-IL" dirty="0"/>
              <a:t> עם עליה בלחץ הוורידי, ותפליט </a:t>
            </a:r>
            <a:r>
              <a:rPr lang="he-IL" dirty="0" err="1"/>
              <a:t>קונגניטלי</a:t>
            </a:r>
            <a:r>
              <a:rPr lang="he-IL" dirty="0"/>
              <a:t>. </a:t>
            </a:r>
            <a:endParaRPr lang="en-IL" dirty="0"/>
          </a:p>
        </p:txBody>
      </p:sp>
      <p:sp>
        <p:nvSpPr>
          <p:cNvPr id="4" name="Slide Number Placeholder 3"/>
          <p:cNvSpPr>
            <a:spLocks noGrp="1"/>
          </p:cNvSpPr>
          <p:nvPr>
            <p:ph type="sldNum" sz="quarter" idx="5"/>
          </p:nvPr>
        </p:nvSpPr>
        <p:spPr/>
        <p:txBody>
          <a:bodyPr/>
          <a:lstStyle/>
          <a:p>
            <a:fld id="{6F308262-EB66-3249-9CCD-0AE9119F7DB5}" type="slidenum">
              <a:rPr lang="en-IL" smtClean="0"/>
              <a:t>27</a:t>
            </a:fld>
            <a:endParaRPr lang="en-IL"/>
          </a:p>
        </p:txBody>
      </p:sp>
    </p:spTree>
    <p:extLst>
      <p:ext uri="{BB962C8B-B14F-4D97-AF65-F5344CB8AC3E}">
        <p14:creationId xmlns:p14="http://schemas.microsoft.com/office/powerpoint/2010/main" val="175852074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28</a:t>
            </a:fld>
            <a:endParaRPr lang="en-IL"/>
          </a:p>
        </p:txBody>
      </p:sp>
    </p:spTree>
    <p:extLst>
      <p:ext uri="{BB962C8B-B14F-4D97-AF65-F5344CB8AC3E}">
        <p14:creationId xmlns:p14="http://schemas.microsoft.com/office/powerpoint/2010/main" val="263101777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29</a:t>
            </a:fld>
            <a:endParaRPr lang="en-IL"/>
          </a:p>
        </p:txBody>
      </p:sp>
    </p:spTree>
    <p:extLst>
      <p:ext uri="{BB962C8B-B14F-4D97-AF65-F5344CB8AC3E}">
        <p14:creationId xmlns:p14="http://schemas.microsoft.com/office/powerpoint/2010/main" val="15813204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a:t>
            </a:fld>
            <a:endParaRPr lang="en-IL"/>
          </a:p>
        </p:txBody>
      </p:sp>
    </p:spTree>
    <p:extLst>
      <p:ext uri="{BB962C8B-B14F-4D97-AF65-F5344CB8AC3E}">
        <p14:creationId xmlns:p14="http://schemas.microsoft.com/office/powerpoint/2010/main" val="65185075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30</a:t>
            </a:fld>
            <a:endParaRPr lang="en-IL"/>
          </a:p>
        </p:txBody>
      </p:sp>
    </p:spTree>
    <p:extLst>
      <p:ext uri="{BB962C8B-B14F-4D97-AF65-F5344CB8AC3E}">
        <p14:creationId xmlns:p14="http://schemas.microsoft.com/office/powerpoint/2010/main" val="36011474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31</a:t>
            </a:fld>
            <a:endParaRPr lang="en-IL"/>
          </a:p>
        </p:txBody>
      </p:sp>
    </p:spTree>
    <p:extLst>
      <p:ext uri="{BB962C8B-B14F-4D97-AF65-F5344CB8AC3E}">
        <p14:creationId xmlns:p14="http://schemas.microsoft.com/office/powerpoint/2010/main" val="346246902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32</a:t>
            </a:fld>
            <a:endParaRPr lang="en-IL"/>
          </a:p>
        </p:txBody>
      </p:sp>
    </p:spTree>
    <p:extLst>
      <p:ext uri="{BB962C8B-B14F-4D97-AF65-F5344CB8AC3E}">
        <p14:creationId xmlns:p14="http://schemas.microsoft.com/office/powerpoint/2010/main" val="412902709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33</a:t>
            </a:fld>
            <a:endParaRPr lang="en-IL"/>
          </a:p>
        </p:txBody>
      </p:sp>
    </p:spTree>
    <p:extLst>
      <p:ext uri="{BB962C8B-B14F-4D97-AF65-F5344CB8AC3E}">
        <p14:creationId xmlns:p14="http://schemas.microsoft.com/office/powerpoint/2010/main" val="210901164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34</a:t>
            </a:fld>
            <a:endParaRPr lang="en-IL"/>
          </a:p>
        </p:txBody>
      </p:sp>
    </p:spTree>
    <p:extLst>
      <p:ext uri="{BB962C8B-B14F-4D97-AF65-F5344CB8AC3E}">
        <p14:creationId xmlns:p14="http://schemas.microsoft.com/office/powerpoint/2010/main" val="40892039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35</a:t>
            </a:fld>
            <a:endParaRPr lang="en-IL"/>
          </a:p>
        </p:txBody>
      </p:sp>
    </p:spTree>
    <p:extLst>
      <p:ext uri="{BB962C8B-B14F-4D97-AF65-F5344CB8AC3E}">
        <p14:creationId xmlns:p14="http://schemas.microsoft.com/office/powerpoint/2010/main" val="12505556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36</a:t>
            </a:fld>
            <a:endParaRPr lang="en-IL"/>
          </a:p>
        </p:txBody>
      </p:sp>
    </p:spTree>
    <p:extLst>
      <p:ext uri="{BB962C8B-B14F-4D97-AF65-F5344CB8AC3E}">
        <p14:creationId xmlns:p14="http://schemas.microsoft.com/office/powerpoint/2010/main" val="280918671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37</a:t>
            </a:fld>
            <a:endParaRPr lang="en-IL"/>
          </a:p>
        </p:txBody>
      </p:sp>
    </p:spTree>
    <p:extLst>
      <p:ext uri="{BB962C8B-B14F-4D97-AF65-F5344CB8AC3E}">
        <p14:creationId xmlns:p14="http://schemas.microsoft.com/office/powerpoint/2010/main" val="377121672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38</a:t>
            </a:fld>
            <a:endParaRPr lang="en-IL"/>
          </a:p>
        </p:txBody>
      </p:sp>
    </p:spTree>
    <p:extLst>
      <p:ext uri="{BB962C8B-B14F-4D97-AF65-F5344CB8AC3E}">
        <p14:creationId xmlns:p14="http://schemas.microsoft.com/office/powerpoint/2010/main" val="160134192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39</a:t>
            </a:fld>
            <a:endParaRPr lang="en-IL"/>
          </a:p>
        </p:txBody>
      </p:sp>
    </p:spTree>
    <p:extLst>
      <p:ext uri="{BB962C8B-B14F-4D97-AF65-F5344CB8AC3E}">
        <p14:creationId xmlns:p14="http://schemas.microsoft.com/office/powerpoint/2010/main" val="29542344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4</a:t>
            </a:fld>
            <a:endParaRPr lang="en-IL"/>
          </a:p>
        </p:txBody>
      </p:sp>
    </p:spTree>
    <p:extLst>
      <p:ext uri="{BB962C8B-B14F-4D97-AF65-F5344CB8AC3E}">
        <p14:creationId xmlns:p14="http://schemas.microsoft.com/office/powerpoint/2010/main" val="30786254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5</a:t>
            </a:fld>
            <a:endParaRPr lang="en-IL"/>
          </a:p>
        </p:txBody>
      </p:sp>
    </p:spTree>
    <p:extLst>
      <p:ext uri="{BB962C8B-B14F-4D97-AF65-F5344CB8AC3E}">
        <p14:creationId xmlns:p14="http://schemas.microsoft.com/office/powerpoint/2010/main" val="663105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6</a:t>
            </a:fld>
            <a:endParaRPr lang="en-IL"/>
          </a:p>
        </p:txBody>
      </p:sp>
    </p:spTree>
    <p:extLst>
      <p:ext uri="{BB962C8B-B14F-4D97-AF65-F5344CB8AC3E}">
        <p14:creationId xmlns:p14="http://schemas.microsoft.com/office/powerpoint/2010/main" val="36330877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7</a:t>
            </a:fld>
            <a:endParaRPr lang="en-IL"/>
          </a:p>
        </p:txBody>
      </p:sp>
    </p:spTree>
    <p:extLst>
      <p:ext uri="{BB962C8B-B14F-4D97-AF65-F5344CB8AC3E}">
        <p14:creationId xmlns:p14="http://schemas.microsoft.com/office/powerpoint/2010/main" val="19906296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8</a:t>
            </a:fld>
            <a:endParaRPr lang="en-IL"/>
          </a:p>
        </p:txBody>
      </p:sp>
    </p:spTree>
    <p:extLst>
      <p:ext uri="{BB962C8B-B14F-4D97-AF65-F5344CB8AC3E}">
        <p14:creationId xmlns:p14="http://schemas.microsoft.com/office/powerpoint/2010/main" val="37261333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L"/>
          </a:p>
        </p:txBody>
      </p:sp>
      <p:sp>
        <p:nvSpPr>
          <p:cNvPr id="4" name="Slide Number Placeholder 3"/>
          <p:cNvSpPr>
            <a:spLocks noGrp="1"/>
          </p:cNvSpPr>
          <p:nvPr>
            <p:ph type="sldNum" sz="quarter" idx="5"/>
          </p:nvPr>
        </p:nvSpPr>
        <p:spPr/>
        <p:txBody>
          <a:bodyPr/>
          <a:lstStyle/>
          <a:p>
            <a:fld id="{6F308262-EB66-3249-9CCD-0AE9119F7DB5}" type="slidenum">
              <a:rPr lang="en-IL" smtClean="0"/>
              <a:t>9</a:t>
            </a:fld>
            <a:endParaRPr lang="en-IL"/>
          </a:p>
        </p:txBody>
      </p:sp>
    </p:spTree>
    <p:extLst>
      <p:ext uri="{BB962C8B-B14F-4D97-AF65-F5344CB8AC3E}">
        <p14:creationId xmlns:p14="http://schemas.microsoft.com/office/powerpoint/2010/main" val="2369114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85CAF-55FA-01B5-901F-01A2460C816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L"/>
          </a:p>
        </p:txBody>
      </p:sp>
      <p:sp>
        <p:nvSpPr>
          <p:cNvPr id="3" name="Subtitle 2">
            <a:extLst>
              <a:ext uri="{FF2B5EF4-FFF2-40B4-BE49-F238E27FC236}">
                <a16:creationId xmlns:a16="http://schemas.microsoft.com/office/drawing/2014/main" id="{DEF51762-4360-6BB1-2CB1-0F47AF302D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L"/>
          </a:p>
        </p:txBody>
      </p:sp>
      <p:sp>
        <p:nvSpPr>
          <p:cNvPr id="4" name="Date Placeholder 3">
            <a:extLst>
              <a:ext uri="{FF2B5EF4-FFF2-40B4-BE49-F238E27FC236}">
                <a16:creationId xmlns:a16="http://schemas.microsoft.com/office/drawing/2014/main" id="{43C4EB89-365E-19D9-49B8-9E5CA6D7A863}"/>
              </a:ext>
            </a:extLst>
          </p:cNvPr>
          <p:cNvSpPr>
            <a:spLocks noGrp="1"/>
          </p:cNvSpPr>
          <p:nvPr>
            <p:ph type="dt" sz="half" idx="10"/>
          </p:nvPr>
        </p:nvSpPr>
        <p:spPr/>
        <p:txBody>
          <a:bodyPr/>
          <a:lstStyle/>
          <a:p>
            <a:fld id="{21533F2B-A62A-354A-8611-638962C3BAB0}" type="datetimeFigureOut">
              <a:rPr lang="en-IL" smtClean="0"/>
              <a:t>17/02/2024</a:t>
            </a:fld>
            <a:endParaRPr lang="en-IL"/>
          </a:p>
        </p:txBody>
      </p:sp>
      <p:sp>
        <p:nvSpPr>
          <p:cNvPr id="5" name="Footer Placeholder 4">
            <a:extLst>
              <a:ext uri="{FF2B5EF4-FFF2-40B4-BE49-F238E27FC236}">
                <a16:creationId xmlns:a16="http://schemas.microsoft.com/office/drawing/2014/main" id="{832E81ED-7060-4201-014D-56C96DE7BDF7}"/>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A3D27DE7-A3E7-5653-5F5B-312823DE4378}"/>
              </a:ext>
            </a:extLst>
          </p:cNvPr>
          <p:cNvSpPr>
            <a:spLocks noGrp="1"/>
          </p:cNvSpPr>
          <p:nvPr>
            <p:ph type="sldNum" sz="quarter" idx="12"/>
          </p:nvPr>
        </p:nvSpPr>
        <p:spPr/>
        <p:txBody>
          <a:bodyPr/>
          <a:lstStyle/>
          <a:p>
            <a:fld id="{28785D53-719B-5746-AC3D-5F8FC8788429}" type="slidenum">
              <a:rPr lang="en-IL" smtClean="0"/>
              <a:t>‹#›</a:t>
            </a:fld>
            <a:endParaRPr lang="en-IL"/>
          </a:p>
        </p:txBody>
      </p:sp>
    </p:spTree>
    <p:extLst>
      <p:ext uri="{BB962C8B-B14F-4D97-AF65-F5344CB8AC3E}">
        <p14:creationId xmlns:p14="http://schemas.microsoft.com/office/powerpoint/2010/main" val="2404098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E3863-3B59-291F-3D98-2ECECFC17E56}"/>
              </a:ext>
            </a:extLst>
          </p:cNvPr>
          <p:cNvSpPr>
            <a:spLocks noGrp="1"/>
          </p:cNvSpPr>
          <p:nvPr>
            <p:ph type="title"/>
          </p:nvPr>
        </p:nvSpPr>
        <p:spPr/>
        <p:txBody>
          <a:bodyPr/>
          <a:lstStyle/>
          <a:p>
            <a:r>
              <a:rPr lang="en-US"/>
              <a:t>Click to edit Master title style</a:t>
            </a:r>
            <a:endParaRPr lang="en-IL"/>
          </a:p>
        </p:txBody>
      </p:sp>
      <p:sp>
        <p:nvSpPr>
          <p:cNvPr id="3" name="Vertical Text Placeholder 2">
            <a:extLst>
              <a:ext uri="{FF2B5EF4-FFF2-40B4-BE49-F238E27FC236}">
                <a16:creationId xmlns:a16="http://schemas.microsoft.com/office/drawing/2014/main" id="{EFCCE7AF-5024-9EA2-7101-3456FA7A5A6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Date Placeholder 3">
            <a:extLst>
              <a:ext uri="{FF2B5EF4-FFF2-40B4-BE49-F238E27FC236}">
                <a16:creationId xmlns:a16="http://schemas.microsoft.com/office/drawing/2014/main" id="{92767BB6-9FFA-7632-BDE4-F8729EDE8E71}"/>
              </a:ext>
            </a:extLst>
          </p:cNvPr>
          <p:cNvSpPr>
            <a:spLocks noGrp="1"/>
          </p:cNvSpPr>
          <p:nvPr>
            <p:ph type="dt" sz="half" idx="10"/>
          </p:nvPr>
        </p:nvSpPr>
        <p:spPr/>
        <p:txBody>
          <a:bodyPr/>
          <a:lstStyle/>
          <a:p>
            <a:fld id="{21533F2B-A62A-354A-8611-638962C3BAB0}" type="datetimeFigureOut">
              <a:rPr lang="en-IL" smtClean="0"/>
              <a:t>17/02/2024</a:t>
            </a:fld>
            <a:endParaRPr lang="en-IL"/>
          </a:p>
        </p:txBody>
      </p:sp>
      <p:sp>
        <p:nvSpPr>
          <p:cNvPr id="5" name="Footer Placeholder 4">
            <a:extLst>
              <a:ext uri="{FF2B5EF4-FFF2-40B4-BE49-F238E27FC236}">
                <a16:creationId xmlns:a16="http://schemas.microsoft.com/office/drawing/2014/main" id="{D64FA3E2-9AD6-AE97-D60C-E09F3EFF1F0E}"/>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5E892AB6-CFE3-78A2-4073-8E14A04F4671}"/>
              </a:ext>
            </a:extLst>
          </p:cNvPr>
          <p:cNvSpPr>
            <a:spLocks noGrp="1"/>
          </p:cNvSpPr>
          <p:nvPr>
            <p:ph type="sldNum" sz="quarter" idx="12"/>
          </p:nvPr>
        </p:nvSpPr>
        <p:spPr/>
        <p:txBody>
          <a:bodyPr/>
          <a:lstStyle/>
          <a:p>
            <a:fld id="{28785D53-719B-5746-AC3D-5F8FC8788429}" type="slidenum">
              <a:rPr lang="en-IL" smtClean="0"/>
              <a:t>‹#›</a:t>
            </a:fld>
            <a:endParaRPr lang="en-IL"/>
          </a:p>
        </p:txBody>
      </p:sp>
    </p:spTree>
    <p:extLst>
      <p:ext uri="{BB962C8B-B14F-4D97-AF65-F5344CB8AC3E}">
        <p14:creationId xmlns:p14="http://schemas.microsoft.com/office/powerpoint/2010/main" val="3634861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0EDEFA-C06E-1736-F91D-6AC0C0C4F12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L"/>
          </a:p>
        </p:txBody>
      </p:sp>
      <p:sp>
        <p:nvSpPr>
          <p:cNvPr id="3" name="Vertical Text Placeholder 2">
            <a:extLst>
              <a:ext uri="{FF2B5EF4-FFF2-40B4-BE49-F238E27FC236}">
                <a16:creationId xmlns:a16="http://schemas.microsoft.com/office/drawing/2014/main" id="{54014C2E-B01C-C6CF-5A4B-A713EE7225E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Date Placeholder 3">
            <a:extLst>
              <a:ext uri="{FF2B5EF4-FFF2-40B4-BE49-F238E27FC236}">
                <a16:creationId xmlns:a16="http://schemas.microsoft.com/office/drawing/2014/main" id="{16B208D9-165E-E904-C926-A62DE2BE1037}"/>
              </a:ext>
            </a:extLst>
          </p:cNvPr>
          <p:cNvSpPr>
            <a:spLocks noGrp="1"/>
          </p:cNvSpPr>
          <p:nvPr>
            <p:ph type="dt" sz="half" idx="10"/>
          </p:nvPr>
        </p:nvSpPr>
        <p:spPr/>
        <p:txBody>
          <a:bodyPr/>
          <a:lstStyle/>
          <a:p>
            <a:fld id="{21533F2B-A62A-354A-8611-638962C3BAB0}" type="datetimeFigureOut">
              <a:rPr lang="en-IL" smtClean="0"/>
              <a:t>17/02/2024</a:t>
            </a:fld>
            <a:endParaRPr lang="en-IL"/>
          </a:p>
        </p:txBody>
      </p:sp>
      <p:sp>
        <p:nvSpPr>
          <p:cNvPr id="5" name="Footer Placeholder 4">
            <a:extLst>
              <a:ext uri="{FF2B5EF4-FFF2-40B4-BE49-F238E27FC236}">
                <a16:creationId xmlns:a16="http://schemas.microsoft.com/office/drawing/2014/main" id="{3B4B6BA2-ACDF-0681-AE18-A0A34EC6C597}"/>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55DF4FA7-A31A-4475-3618-35A66C3CD93E}"/>
              </a:ext>
            </a:extLst>
          </p:cNvPr>
          <p:cNvSpPr>
            <a:spLocks noGrp="1"/>
          </p:cNvSpPr>
          <p:nvPr>
            <p:ph type="sldNum" sz="quarter" idx="12"/>
          </p:nvPr>
        </p:nvSpPr>
        <p:spPr/>
        <p:txBody>
          <a:bodyPr/>
          <a:lstStyle/>
          <a:p>
            <a:fld id="{28785D53-719B-5746-AC3D-5F8FC8788429}" type="slidenum">
              <a:rPr lang="en-IL" smtClean="0"/>
              <a:t>‹#›</a:t>
            </a:fld>
            <a:endParaRPr lang="en-IL"/>
          </a:p>
        </p:txBody>
      </p:sp>
    </p:spTree>
    <p:extLst>
      <p:ext uri="{BB962C8B-B14F-4D97-AF65-F5344CB8AC3E}">
        <p14:creationId xmlns:p14="http://schemas.microsoft.com/office/powerpoint/2010/main" val="2234640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CBE50-D172-A038-C0A4-13A526266A50}"/>
              </a:ext>
            </a:extLst>
          </p:cNvPr>
          <p:cNvSpPr>
            <a:spLocks noGrp="1"/>
          </p:cNvSpPr>
          <p:nvPr>
            <p:ph type="title"/>
          </p:nvPr>
        </p:nvSpPr>
        <p:spPr/>
        <p:txBody>
          <a:bodyPr/>
          <a:lstStyle/>
          <a:p>
            <a:r>
              <a:rPr lang="en-US"/>
              <a:t>Click to edit Master title style</a:t>
            </a:r>
            <a:endParaRPr lang="en-IL"/>
          </a:p>
        </p:txBody>
      </p:sp>
      <p:sp>
        <p:nvSpPr>
          <p:cNvPr id="3" name="Content Placeholder 2">
            <a:extLst>
              <a:ext uri="{FF2B5EF4-FFF2-40B4-BE49-F238E27FC236}">
                <a16:creationId xmlns:a16="http://schemas.microsoft.com/office/drawing/2014/main" id="{ED71DD51-A31B-71D5-56D1-DA2C9C326E1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Date Placeholder 3">
            <a:extLst>
              <a:ext uri="{FF2B5EF4-FFF2-40B4-BE49-F238E27FC236}">
                <a16:creationId xmlns:a16="http://schemas.microsoft.com/office/drawing/2014/main" id="{A26AAB2B-E334-4E49-DC1B-90CACCDC1276}"/>
              </a:ext>
            </a:extLst>
          </p:cNvPr>
          <p:cNvSpPr>
            <a:spLocks noGrp="1"/>
          </p:cNvSpPr>
          <p:nvPr>
            <p:ph type="dt" sz="half" idx="10"/>
          </p:nvPr>
        </p:nvSpPr>
        <p:spPr/>
        <p:txBody>
          <a:bodyPr/>
          <a:lstStyle/>
          <a:p>
            <a:fld id="{21533F2B-A62A-354A-8611-638962C3BAB0}" type="datetimeFigureOut">
              <a:rPr lang="en-IL" smtClean="0"/>
              <a:t>17/02/2024</a:t>
            </a:fld>
            <a:endParaRPr lang="en-IL"/>
          </a:p>
        </p:txBody>
      </p:sp>
      <p:sp>
        <p:nvSpPr>
          <p:cNvPr id="5" name="Footer Placeholder 4">
            <a:extLst>
              <a:ext uri="{FF2B5EF4-FFF2-40B4-BE49-F238E27FC236}">
                <a16:creationId xmlns:a16="http://schemas.microsoft.com/office/drawing/2014/main" id="{B04F501D-470E-4F49-807D-EFF0001A6826}"/>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AEBE78A8-A765-7EDE-5169-B2527B1A1124}"/>
              </a:ext>
            </a:extLst>
          </p:cNvPr>
          <p:cNvSpPr>
            <a:spLocks noGrp="1"/>
          </p:cNvSpPr>
          <p:nvPr>
            <p:ph type="sldNum" sz="quarter" idx="12"/>
          </p:nvPr>
        </p:nvSpPr>
        <p:spPr/>
        <p:txBody>
          <a:bodyPr/>
          <a:lstStyle/>
          <a:p>
            <a:fld id="{28785D53-719B-5746-AC3D-5F8FC8788429}" type="slidenum">
              <a:rPr lang="en-IL" smtClean="0"/>
              <a:t>‹#›</a:t>
            </a:fld>
            <a:endParaRPr lang="en-IL"/>
          </a:p>
        </p:txBody>
      </p:sp>
    </p:spTree>
    <p:extLst>
      <p:ext uri="{BB962C8B-B14F-4D97-AF65-F5344CB8AC3E}">
        <p14:creationId xmlns:p14="http://schemas.microsoft.com/office/powerpoint/2010/main" val="1750506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DE1E5-C412-057A-5C8B-A6595D0BEC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L"/>
          </a:p>
        </p:txBody>
      </p:sp>
      <p:sp>
        <p:nvSpPr>
          <p:cNvPr id="3" name="Text Placeholder 2">
            <a:extLst>
              <a:ext uri="{FF2B5EF4-FFF2-40B4-BE49-F238E27FC236}">
                <a16:creationId xmlns:a16="http://schemas.microsoft.com/office/drawing/2014/main" id="{6236325C-8498-8E7A-4223-3042F56D6C5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D314D5-7940-F763-68E7-B89174116CD0}"/>
              </a:ext>
            </a:extLst>
          </p:cNvPr>
          <p:cNvSpPr>
            <a:spLocks noGrp="1"/>
          </p:cNvSpPr>
          <p:nvPr>
            <p:ph type="dt" sz="half" idx="10"/>
          </p:nvPr>
        </p:nvSpPr>
        <p:spPr/>
        <p:txBody>
          <a:bodyPr/>
          <a:lstStyle/>
          <a:p>
            <a:fld id="{21533F2B-A62A-354A-8611-638962C3BAB0}" type="datetimeFigureOut">
              <a:rPr lang="en-IL" smtClean="0"/>
              <a:t>17/02/2024</a:t>
            </a:fld>
            <a:endParaRPr lang="en-IL"/>
          </a:p>
        </p:txBody>
      </p:sp>
      <p:sp>
        <p:nvSpPr>
          <p:cNvPr id="5" name="Footer Placeholder 4">
            <a:extLst>
              <a:ext uri="{FF2B5EF4-FFF2-40B4-BE49-F238E27FC236}">
                <a16:creationId xmlns:a16="http://schemas.microsoft.com/office/drawing/2014/main" id="{4FE5687B-3951-C913-C03A-AF7358B59843}"/>
              </a:ext>
            </a:extLst>
          </p:cNvPr>
          <p:cNvSpPr>
            <a:spLocks noGrp="1"/>
          </p:cNvSpPr>
          <p:nvPr>
            <p:ph type="ftr" sz="quarter" idx="11"/>
          </p:nvPr>
        </p:nvSpPr>
        <p:spPr/>
        <p:txBody>
          <a:bodyPr/>
          <a:lstStyle/>
          <a:p>
            <a:endParaRPr lang="en-IL"/>
          </a:p>
        </p:txBody>
      </p:sp>
      <p:sp>
        <p:nvSpPr>
          <p:cNvPr id="6" name="Slide Number Placeholder 5">
            <a:extLst>
              <a:ext uri="{FF2B5EF4-FFF2-40B4-BE49-F238E27FC236}">
                <a16:creationId xmlns:a16="http://schemas.microsoft.com/office/drawing/2014/main" id="{088E22A6-40AA-B6BA-03B7-0193168F65BC}"/>
              </a:ext>
            </a:extLst>
          </p:cNvPr>
          <p:cNvSpPr>
            <a:spLocks noGrp="1"/>
          </p:cNvSpPr>
          <p:nvPr>
            <p:ph type="sldNum" sz="quarter" idx="12"/>
          </p:nvPr>
        </p:nvSpPr>
        <p:spPr/>
        <p:txBody>
          <a:bodyPr/>
          <a:lstStyle/>
          <a:p>
            <a:fld id="{28785D53-719B-5746-AC3D-5F8FC8788429}" type="slidenum">
              <a:rPr lang="en-IL" smtClean="0"/>
              <a:t>‹#›</a:t>
            </a:fld>
            <a:endParaRPr lang="en-IL"/>
          </a:p>
        </p:txBody>
      </p:sp>
    </p:spTree>
    <p:extLst>
      <p:ext uri="{BB962C8B-B14F-4D97-AF65-F5344CB8AC3E}">
        <p14:creationId xmlns:p14="http://schemas.microsoft.com/office/powerpoint/2010/main" val="19009227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119B0D-55A2-AEC8-E252-D437D486A7FD}"/>
              </a:ext>
            </a:extLst>
          </p:cNvPr>
          <p:cNvSpPr>
            <a:spLocks noGrp="1"/>
          </p:cNvSpPr>
          <p:nvPr>
            <p:ph type="title"/>
          </p:nvPr>
        </p:nvSpPr>
        <p:spPr/>
        <p:txBody>
          <a:bodyPr/>
          <a:lstStyle/>
          <a:p>
            <a:r>
              <a:rPr lang="en-US"/>
              <a:t>Click to edit Master title style</a:t>
            </a:r>
            <a:endParaRPr lang="en-IL"/>
          </a:p>
        </p:txBody>
      </p:sp>
      <p:sp>
        <p:nvSpPr>
          <p:cNvPr id="3" name="Content Placeholder 2">
            <a:extLst>
              <a:ext uri="{FF2B5EF4-FFF2-40B4-BE49-F238E27FC236}">
                <a16:creationId xmlns:a16="http://schemas.microsoft.com/office/drawing/2014/main" id="{053B9202-3D69-DD0E-1589-63DE9CAC12D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Content Placeholder 3">
            <a:extLst>
              <a:ext uri="{FF2B5EF4-FFF2-40B4-BE49-F238E27FC236}">
                <a16:creationId xmlns:a16="http://schemas.microsoft.com/office/drawing/2014/main" id="{F3E7C3C8-B2CA-3A48-E7C9-048B79D58A4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5" name="Date Placeholder 4">
            <a:extLst>
              <a:ext uri="{FF2B5EF4-FFF2-40B4-BE49-F238E27FC236}">
                <a16:creationId xmlns:a16="http://schemas.microsoft.com/office/drawing/2014/main" id="{4B9B8864-F7DB-90C8-9EC4-1694E969AF51}"/>
              </a:ext>
            </a:extLst>
          </p:cNvPr>
          <p:cNvSpPr>
            <a:spLocks noGrp="1"/>
          </p:cNvSpPr>
          <p:nvPr>
            <p:ph type="dt" sz="half" idx="10"/>
          </p:nvPr>
        </p:nvSpPr>
        <p:spPr/>
        <p:txBody>
          <a:bodyPr/>
          <a:lstStyle/>
          <a:p>
            <a:fld id="{21533F2B-A62A-354A-8611-638962C3BAB0}" type="datetimeFigureOut">
              <a:rPr lang="en-IL" smtClean="0"/>
              <a:t>17/02/2024</a:t>
            </a:fld>
            <a:endParaRPr lang="en-IL"/>
          </a:p>
        </p:txBody>
      </p:sp>
      <p:sp>
        <p:nvSpPr>
          <p:cNvPr id="6" name="Footer Placeholder 5">
            <a:extLst>
              <a:ext uri="{FF2B5EF4-FFF2-40B4-BE49-F238E27FC236}">
                <a16:creationId xmlns:a16="http://schemas.microsoft.com/office/drawing/2014/main" id="{D2BE253F-AF8D-ECC5-CF12-2763C45FAEB9}"/>
              </a:ext>
            </a:extLst>
          </p:cNvPr>
          <p:cNvSpPr>
            <a:spLocks noGrp="1"/>
          </p:cNvSpPr>
          <p:nvPr>
            <p:ph type="ftr" sz="quarter" idx="11"/>
          </p:nvPr>
        </p:nvSpPr>
        <p:spPr/>
        <p:txBody>
          <a:bodyPr/>
          <a:lstStyle/>
          <a:p>
            <a:endParaRPr lang="en-IL"/>
          </a:p>
        </p:txBody>
      </p:sp>
      <p:sp>
        <p:nvSpPr>
          <p:cNvPr id="7" name="Slide Number Placeholder 6">
            <a:extLst>
              <a:ext uri="{FF2B5EF4-FFF2-40B4-BE49-F238E27FC236}">
                <a16:creationId xmlns:a16="http://schemas.microsoft.com/office/drawing/2014/main" id="{E1239E11-2AF7-C921-1AE4-5FBD97C490F0}"/>
              </a:ext>
            </a:extLst>
          </p:cNvPr>
          <p:cNvSpPr>
            <a:spLocks noGrp="1"/>
          </p:cNvSpPr>
          <p:nvPr>
            <p:ph type="sldNum" sz="quarter" idx="12"/>
          </p:nvPr>
        </p:nvSpPr>
        <p:spPr/>
        <p:txBody>
          <a:bodyPr/>
          <a:lstStyle/>
          <a:p>
            <a:fld id="{28785D53-719B-5746-AC3D-5F8FC8788429}" type="slidenum">
              <a:rPr lang="en-IL" smtClean="0"/>
              <a:t>‹#›</a:t>
            </a:fld>
            <a:endParaRPr lang="en-IL"/>
          </a:p>
        </p:txBody>
      </p:sp>
    </p:spTree>
    <p:extLst>
      <p:ext uri="{BB962C8B-B14F-4D97-AF65-F5344CB8AC3E}">
        <p14:creationId xmlns:p14="http://schemas.microsoft.com/office/powerpoint/2010/main" val="2009491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AEA3B-2F82-555F-4B9D-706A39091A37}"/>
              </a:ext>
            </a:extLst>
          </p:cNvPr>
          <p:cNvSpPr>
            <a:spLocks noGrp="1"/>
          </p:cNvSpPr>
          <p:nvPr>
            <p:ph type="title"/>
          </p:nvPr>
        </p:nvSpPr>
        <p:spPr>
          <a:xfrm>
            <a:off x="839788" y="365125"/>
            <a:ext cx="10515600" cy="1325563"/>
          </a:xfrm>
        </p:spPr>
        <p:txBody>
          <a:bodyPr/>
          <a:lstStyle/>
          <a:p>
            <a:r>
              <a:rPr lang="en-US"/>
              <a:t>Click to edit Master title style</a:t>
            </a:r>
            <a:endParaRPr lang="en-IL"/>
          </a:p>
        </p:txBody>
      </p:sp>
      <p:sp>
        <p:nvSpPr>
          <p:cNvPr id="3" name="Text Placeholder 2">
            <a:extLst>
              <a:ext uri="{FF2B5EF4-FFF2-40B4-BE49-F238E27FC236}">
                <a16:creationId xmlns:a16="http://schemas.microsoft.com/office/drawing/2014/main" id="{92FC3AEB-DC67-E43C-5DD9-0C279913AD4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194E029-95F6-2675-DD34-E2F8CAD5FCF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5" name="Text Placeholder 4">
            <a:extLst>
              <a:ext uri="{FF2B5EF4-FFF2-40B4-BE49-F238E27FC236}">
                <a16:creationId xmlns:a16="http://schemas.microsoft.com/office/drawing/2014/main" id="{E70D2FDD-9B44-CB82-0B59-90868C41E1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143A397-1B0D-772F-390B-17A5277A210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7" name="Date Placeholder 6">
            <a:extLst>
              <a:ext uri="{FF2B5EF4-FFF2-40B4-BE49-F238E27FC236}">
                <a16:creationId xmlns:a16="http://schemas.microsoft.com/office/drawing/2014/main" id="{0EE143EF-5B2A-D1C2-9095-6080BE2E5AA6}"/>
              </a:ext>
            </a:extLst>
          </p:cNvPr>
          <p:cNvSpPr>
            <a:spLocks noGrp="1"/>
          </p:cNvSpPr>
          <p:nvPr>
            <p:ph type="dt" sz="half" idx="10"/>
          </p:nvPr>
        </p:nvSpPr>
        <p:spPr/>
        <p:txBody>
          <a:bodyPr/>
          <a:lstStyle/>
          <a:p>
            <a:fld id="{21533F2B-A62A-354A-8611-638962C3BAB0}" type="datetimeFigureOut">
              <a:rPr lang="en-IL" smtClean="0"/>
              <a:t>17/02/2024</a:t>
            </a:fld>
            <a:endParaRPr lang="en-IL"/>
          </a:p>
        </p:txBody>
      </p:sp>
      <p:sp>
        <p:nvSpPr>
          <p:cNvPr id="8" name="Footer Placeholder 7">
            <a:extLst>
              <a:ext uri="{FF2B5EF4-FFF2-40B4-BE49-F238E27FC236}">
                <a16:creationId xmlns:a16="http://schemas.microsoft.com/office/drawing/2014/main" id="{651209FB-3A14-4096-259C-BA7E83C19B58}"/>
              </a:ext>
            </a:extLst>
          </p:cNvPr>
          <p:cNvSpPr>
            <a:spLocks noGrp="1"/>
          </p:cNvSpPr>
          <p:nvPr>
            <p:ph type="ftr" sz="quarter" idx="11"/>
          </p:nvPr>
        </p:nvSpPr>
        <p:spPr/>
        <p:txBody>
          <a:bodyPr/>
          <a:lstStyle/>
          <a:p>
            <a:endParaRPr lang="en-IL"/>
          </a:p>
        </p:txBody>
      </p:sp>
      <p:sp>
        <p:nvSpPr>
          <p:cNvPr id="9" name="Slide Number Placeholder 8">
            <a:extLst>
              <a:ext uri="{FF2B5EF4-FFF2-40B4-BE49-F238E27FC236}">
                <a16:creationId xmlns:a16="http://schemas.microsoft.com/office/drawing/2014/main" id="{4CEC2B0D-18B9-6855-584E-BE8ED9D7210C}"/>
              </a:ext>
            </a:extLst>
          </p:cNvPr>
          <p:cNvSpPr>
            <a:spLocks noGrp="1"/>
          </p:cNvSpPr>
          <p:nvPr>
            <p:ph type="sldNum" sz="quarter" idx="12"/>
          </p:nvPr>
        </p:nvSpPr>
        <p:spPr/>
        <p:txBody>
          <a:bodyPr/>
          <a:lstStyle/>
          <a:p>
            <a:fld id="{28785D53-719B-5746-AC3D-5F8FC8788429}" type="slidenum">
              <a:rPr lang="en-IL" smtClean="0"/>
              <a:t>‹#›</a:t>
            </a:fld>
            <a:endParaRPr lang="en-IL"/>
          </a:p>
        </p:txBody>
      </p:sp>
    </p:spTree>
    <p:extLst>
      <p:ext uri="{BB962C8B-B14F-4D97-AF65-F5344CB8AC3E}">
        <p14:creationId xmlns:p14="http://schemas.microsoft.com/office/powerpoint/2010/main" val="11294208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A0DDC-61F7-0983-E871-62CDA425C7F2}"/>
              </a:ext>
            </a:extLst>
          </p:cNvPr>
          <p:cNvSpPr>
            <a:spLocks noGrp="1"/>
          </p:cNvSpPr>
          <p:nvPr>
            <p:ph type="title"/>
          </p:nvPr>
        </p:nvSpPr>
        <p:spPr/>
        <p:txBody>
          <a:bodyPr/>
          <a:lstStyle/>
          <a:p>
            <a:r>
              <a:rPr lang="en-US"/>
              <a:t>Click to edit Master title style</a:t>
            </a:r>
            <a:endParaRPr lang="en-IL"/>
          </a:p>
        </p:txBody>
      </p:sp>
      <p:sp>
        <p:nvSpPr>
          <p:cNvPr id="3" name="Date Placeholder 2">
            <a:extLst>
              <a:ext uri="{FF2B5EF4-FFF2-40B4-BE49-F238E27FC236}">
                <a16:creationId xmlns:a16="http://schemas.microsoft.com/office/drawing/2014/main" id="{897B5C73-921B-956E-C47F-3ABB1546E619}"/>
              </a:ext>
            </a:extLst>
          </p:cNvPr>
          <p:cNvSpPr>
            <a:spLocks noGrp="1"/>
          </p:cNvSpPr>
          <p:nvPr>
            <p:ph type="dt" sz="half" idx="10"/>
          </p:nvPr>
        </p:nvSpPr>
        <p:spPr/>
        <p:txBody>
          <a:bodyPr/>
          <a:lstStyle/>
          <a:p>
            <a:fld id="{21533F2B-A62A-354A-8611-638962C3BAB0}" type="datetimeFigureOut">
              <a:rPr lang="en-IL" smtClean="0"/>
              <a:t>17/02/2024</a:t>
            </a:fld>
            <a:endParaRPr lang="en-IL"/>
          </a:p>
        </p:txBody>
      </p:sp>
      <p:sp>
        <p:nvSpPr>
          <p:cNvPr id="4" name="Footer Placeholder 3">
            <a:extLst>
              <a:ext uri="{FF2B5EF4-FFF2-40B4-BE49-F238E27FC236}">
                <a16:creationId xmlns:a16="http://schemas.microsoft.com/office/drawing/2014/main" id="{594DAA6E-CDD1-0C92-AD21-569C9609C731}"/>
              </a:ext>
            </a:extLst>
          </p:cNvPr>
          <p:cNvSpPr>
            <a:spLocks noGrp="1"/>
          </p:cNvSpPr>
          <p:nvPr>
            <p:ph type="ftr" sz="quarter" idx="11"/>
          </p:nvPr>
        </p:nvSpPr>
        <p:spPr/>
        <p:txBody>
          <a:bodyPr/>
          <a:lstStyle/>
          <a:p>
            <a:endParaRPr lang="en-IL"/>
          </a:p>
        </p:txBody>
      </p:sp>
      <p:sp>
        <p:nvSpPr>
          <p:cNvPr id="5" name="Slide Number Placeholder 4">
            <a:extLst>
              <a:ext uri="{FF2B5EF4-FFF2-40B4-BE49-F238E27FC236}">
                <a16:creationId xmlns:a16="http://schemas.microsoft.com/office/drawing/2014/main" id="{730023D2-38B3-E845-17ED-6A8DAF3AF950}"/>
              </a:ext>
            </a:extLst>
          </p:cNvPr>
          <p:cNvSpPr>
            <a:spLocks noGrp="1"/>
          </p:cNvSpPr>
          <p:nvPr>
            <p:ph type="sldNum" sz="quarter" idx="12"/>
          </p:nvPr>
        </p:nvSpPr>
        <p:spPr/>
        <p:txBody>
          <a:bodyPr/>
          <a:lstStyle/>
          <a:p>
            <a:fld id="{28785D53-719B-5746-AC3D-5F8FC8788429}" type="slidenum">
              <a:rPr lang="en-IL" smtClean="0"/>
              <a:t>‹#›</a:t>
            </a:fld>
            <a:endParaRPr lang="en-IL"/>
          </a:p>
        </p:txBody>
      </p:sp>
    </p:spTree>
    <p:extLst>
      <p:ext uri="{BB962C8B-B14F-4D97-AF65-F5344CB8AC3E}">
        <p14:creationId xmlns:p14="http://schemas.microsoft.com/office/powerpoint/2010/main" val="10940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608761-FB3D-EB8E-A1D5-DC12678FBB3B}"/>
              </a:ext>
            </a:extLst>
          </p:cNvPr>
          <p:cNvSpPr>
            <a:spLocks noGrp="1"/>
          </p:cNvSpPr>
          <p:nvPr>
            <p:ph type="dt" sz="half" idx="10"/>
          </p:nvPr>
        </p:nvSpPr>
        <p:spPr/>
        <p:txBody>
          <a:bodyPr/>
          <a:lstStyle/>
          <a:p>
            <a:fld id="{21533F2B-A62A-354A-8611-638962C3BAB0}" type="datetimeFigureOut">
              <a:rPr lang="en-IL" smtClean="0"/>
              <a:t>17/02/2024</a:t>
            </a:fld>
            <a:endParaRPr lang="en-IL"/>
          </a:p>
        </p:txBody>
      </p:sp>
      <p:sp>
        <p:nvSpPr>
          <p:cNvPr id="3" name="Footer Placeholder 2">
            <a:extLst>
              <a:ext uri="{FF2B5EF4-FFF2-40B4-BE49-F238E27FC236}">
                <a16:creationId xmlns:a16="http://schemas.microsoft.com/office/drawing/2014/main" id="{450F6979-1DE9-BF40-B295-C98808DF7573}"/>
              </a:ext>
            </a:extLst>
          </p:cNvPr>
          <p:cNvSpPr>
            <a:spLocks noGrp="1"/>
          </p:cNvSpPr>
          <p:nvPr>
            <p:ph type="ftr" sz="quarter" idx="11"/>
          </p:nvPr>
        </p:nvSpPr>
        <p:spPr/>
        <p:txBody>
          <a:bodyPr/>
          <a:lstStyle/>
          <a:p>
            <a:endParaRPr lang="en-IL"/>
          </a:p>
        </p:txBody>
      </p:sp>
      <p:sp>
        <p:nvSpPr>
          <p:cNvPr id="4" name="Slide Number Placeholder 3">
            <a:extLst>
              <a:ext uri="{FF2B5EF4-FFF2-40B4-BE49-F238E27FC236}">
                <a16:creationId xmlns:a16="http://schemas.microsoft.com/office/drawing/2014/main" id="{2286EC4D-AD1F-F584-56BE-D117D913E313}"/>
              </a:ext>
            </a:extLst>
          </p:cNvPr>
          <p:cNvSpPr>
            <a:spLocks noGrp="1"/>
          </p:cNvSpPr>
          <p:nvPr>
            <p:ph type="sldNum" sz="quarter" idx="12"/>
          </p:nvPr>
        </p:nvSpPr>
        <p:spPr/>
        <p:txBody>
          <a:bodyPr/>
          <a:lstStyle/>
          <a:p>
            <a:fld id="{28785D53-719B-5746-AC3D-5F8FC8788429}" type="slidenum">
              <a:rPr lang="en-IL" smtClean="0"/>
              <a:t>‹#›</a:t>
            </a:fld>
            <a:endParaRPr lang="en-IL"/>
          </a:p>
        </p:txBody>
      </p:sp>
    </p:spTree>
    <p:extLst>
      <p:ext uri="{BB962C8B-B14F-4D97-AF65-F5344CB8AC3E}">
        <p14:creationId xmlns:p14="http://schemas.microsoft.com/office/powerpoint/2010/main" val="1236123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E26B8-D661-DD44-36B3-6C2901C57F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L"/>
          </a:p>
        </p:txBody>
      </p:sp>
      <p:sp>
        <p:nvSpPr>
          <p:cNvPr id="3" name="Content Placeholder 2">
            <a:extLst>
              <a:ext uri="{FF2B5EF4-FFF2-40B4-BE49-F238E27FC236}">
                <a16:creationId xmlns:a16="http://schemas.microsoft.com/office/drawing/2014/main" id="{B90343FE-9B6E-A13A-5F4D-53948950FE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Text Placeholder 3">
            <a:extLst>
              <a:ext uri="{FF2B5EF4-FFF2-40B4-BE49-F238E27FC236}">
                <a16:creationId xmlns:a16="http://schemas.microsoft.com/office/drawing/2014/main" id="{20D0638C-6E89-95A2-76CD-42EDAD70F3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F4C2182-46D2-9681-09B3-4F016ACCF6D0}"/>
              </a:ext>
            </a:extLst>
          </p:cNvPr>
          <p:cNvSpPr>
            <a:spLocks noGrp="1"/>
          </p:cNvSpPr>
          <p:nvPr>
            <p:ph type="dt" sz="half" idx="10"/>
          </p:nvPr>
        </p:nvSpPr>
        <p:spPr/>
        <p:txBody>
          <a:bodyPr/>
          <a:lstStyle/>
          <a:p>
            <a:fld id="{21533F2B-A62A-354A-8611-638962C3BAB0}" type="datetimeFigureOut">
              <a:rPr lang="en-IL" smtClean="0"/>
              <a:t>17/02/2024</a:t>
            </a:fld>
            <a:endParaRPr lang="en-IL"/>
          </a:p>
        </p:txBody>
      </p:sp>
      <p:sp>
        <p:nvSpPr>
          <p:cNvPr id="6" name="Footer Placeholder 5">
            <a:extLst>
              <a:ext uri="{FF2B5EF4-FFF2-40B4-BE49-F238E27FC236}">
                <a16:creationId xmlns:a16="http://schemas.microsoft.com/office/drawing/2014/main" id="{AE8F803C-35D3-6943-AB04-E3FED28372F2}"/>
              </a:ext>
            </a:extLst>
          </p:cNvPr>
          <p:cNvSpPr>
            <a:spLocks noGrp="1"/>
          </p:cNvSpPr>
          <p:nvPr>
            <p:ph type="ftr" sz="quarter" idx="11"/>
          </p:nvPr>
        </p:nvSpPr>
        <p:spPr/>
        <p:txBody>
          <a:bodyPr/>
          <a:lstStyle/>
          <a:p>
            <a:endParaRPr lang="en-IL"/>
          </a:p>
        </p:txBody>
      </p:sp>
      <p:sp>
        <p:nvSpPr>
          <p:cNvPr id="7" name="Slide Number Placeholder 6">
            <a:extLst>
              <a:ext uri="{FF2B5EF4-FFF2-40B4-BE49-F238E27FC236}">
                <a16:creationId xmlns:a16="http://schemas.microsoft.com/office/drawing/2014/main" id="{78CAB4F7-4E82-3AE7-6C8D-7F32650E41D5}"/>
              </a:ext>
            </a:extLst>
          </p:cNvPr>
          <p:cNvSpPr>
            <a:spLocks noGrp="1"/>
          </p:cNvSpPr>
          <p:nvPr>
            <p:ph type="sldNum" sz="quarter" idx="12"/>
          </p:nvPr>
        </p:nvSpPr>
        <p:spPr/>
        <p:txBody>
          <a:bodyPr/>
          <a:lstStyle/>
          <a:p>
            <a:fld id="{28785D53-719B-5746-AC3D-5F8FC8788429}" type="slidenum">
              <a:rPr lang="en-IL" smtClean="0"/>
              <a:t>‹#›</a:t>
            </a:fld>
            <a:endParaRPr lang="en-IL"/>
          </a:p>
        </p:txBody>
      </p:sp>
    </p:spTree>
    <p:extLst>
      <p:ext uri="{BB962C8B-B14F-4D97-AF65-F5344CB8AC3E}">
        <p14:creationId xmlns:p14="http://schemas.microsoft.com/office/powerpoint/2010/main" val="2093755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AF22D-714A-8CC7-E1B4-0D2E05208D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L"/>
          </a:p>
        </p:txBody>
      </p:sp>
      <p:sp>
        <p:nvSpPr>
          <p:cNvPr id="3" name="Picture Placeholder 2">
            <a:extLst>
              <a:ext uri="{FF2B5EF4-FFF2-40B4-BE49-F238E27FC236}">
                <a16:creationId xmlns:a16="http://schemas.microsoft.com/office/drawing/2014/main" id="{2D6D329E-FEE7-CAEA-68D7-DD84D94764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L"/>
          </a:p>
        </p:txBody>
      </p:sp>
      <p:sp>
        <p:nvSpPr>
          <p:cNvPr id="4" name="Text Placeholder 3">
            <a:extLst>
              <a:ext uri="{FF2B5EF4-FFF2-40B4-BE49-F238E27FC236}">
                <a16:creationId xmlns:a16="http://schemas.microsoft.com/office/drawing/2014/main" id="{40CC96C1-B8BB-D560-5722-FF2EE3212F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B4F617-D8DF-826C-3A84-AECAD127BF81}"/>
              </a:ext>
            </a:extLst>
          </p:cNvPr>
          <p:cNvSpPr>
            <a:spLocks noGrp="1"/>
          </p:cNvSpPr>
          <p:nvPr>
            <p:ph type="dt" sz="half" idx="10"/>
          </p:nvPr>
        </p:nvSpPr>
        <p:spPr/>
        <p:txBody>
          <a:bodyPr/>
          <a:lstStyle/>
          <a:p>
            <a:fld id="{21533F2B-A62A-354A-8611-638962C3BAB0}" type="datetimeFigureOut">
              <a:rPr lang="en-IL" smtClean="0"/>
              <a:t>17/02/2024</a:t>
            </a:fld>
            <a:endParaRPr lang="en-IL"/>
          </a:p>
        </p:txBody>
      </p:sp>
      <p:sp>
        <p:nvSpPr>
          <p:cNvPr id="6" name="Footer Placeholder 5">
            <a:extLst>
              <a:ext uri="{FF2B5EF4-FFF2-40B4-BE49-F238E27FC236}">
                <a16:creationId xmlns:a16="http://schemas.microsoft.com/office/drawing/2014/main" id="{6AD5173B-9ACF-CBBD-BBCE-3A222E15898F}"/>
              </a:ext>
            </a:extLst>
          </p:cNvPr>
          <p:cNvSpPr>
            <a:spLocks noGrp="1"/>
          </p:cNvSpPr>
          <p:nvPr>
            <p:ph type="ftr" sz="quarter" idx="11"/>
          </p:nvPr>
        </p:nvSpPr>
        <p:spPr/>
        <p:txBody>
          <a:bodyPr/>
          <a:lstStyle/>
          <a:p>
            <a:endParaRPr lang="en-IL"/>
          </a:p>
        </p:txBody>
      </p:sp>
      <p:sp>
        <p:nvSpPr>
          <p:cNvPr id="7" name="Slide Number Placeholder 6">
            <a:extLst>
              <a:ext uri="{FF2B5EF4-FFF2-40B4-BE49-F238E27FC236}">
                <a16:creationId xmlns:a16="http://schemas.microsoft.com/office/drawing/2014/main" id="{88ABB420-3C3B-BD54-F726-51736AAEDC61}"/>
              </a:ext>
            </a:extLst>
          </p:cNvPr>
          <p:cNvSpPr>
            <a:spLocks noGrp="1"/>
          </p:cNvSpPr>
          <p:nvPr>
            <p:ph type="sldNum" sz="quarter" idx="12"/>
          </p:nvPr>
        </p:nvSpPr>
        <p:spPr/>
        <p:txBody>
          <a:bodyPr/>
          <a:lstStyle/>
          <a:p>
            <a:fld id="{28785D53-719B-5746-AC3D-5F8FC8788429}" type="slidenum">
              <a:rPr lang="en-IL" smtClean="0"/>
              <a:t>‹#›</a:t>
            </a:fld>
            <a:endParaRPr lang="en-IL"/>
          </a:p>
        </p:txBody>
      </p:sp>
    </p:spTree>
    <p:extLst>
      <p:ext uri="{BB962C8B-B14F-4D97-AF65-F5344CB8AC3E}">
        <p14:creationId xmlns:p14="http://schemas.microsoft.com/office/powerpoint/2010/main" val="4029136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71DB36-E7FE-7751-A51C-FDB5430BFD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L"/>
          </a:p>
        </p:txBody>
      </p:sp>
      <p:sp>
        <p:nvSpPr>
          <p:cNvPr id="3" name="Text Placeholder 2">
            <a:extLst>
              <a:ext uri="{FF2B5EF4-FFF2-40B4-BE49-F238E27FC236}">
                <a16:creationId xmlns:a16="http://schemas.microsoft.com/office/drawing/2014/main" id="{9C1BCD03-C27A-69BE-F643-0D97A70F40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L"/>
          </a:p>
        </p:txBody>
      </p:sp>
      <p:sp>
        <p:nvSpPr>
          <p:cNvPr id="4" name="Date Placeholder 3">
            <a:extLst>
              <a:ext uri="{FF2B5EF4-FFF2-40B4-BE49-F238E27FC236}">
                <a16:creationId xmlns:a16="http://schemas.microsoft.com/office/drawing/2014/main" id="{B8C75DB5-9FDE-7CB8-02F8-E96FDFE57E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533F2B-A62A-354A-8611-638962C3BAB0}" type="datetimeFigureOut">
              <a:rPr lang="en-IL" smtClean="0"/>
              <a:t>17/02/2024</a:t>
            </a:fld>
            <a:endParaRPr lang="en-IL"/>
          </a:p>
        </p:txBody>
      </p:sp>
      <p:sp>
        <p:nvSpPr>
          <p:cNvPr id="5" name="Footer Placeholder 4">
            <a:extLst>
              <a:ext uri="{FF2B5EF4-FFF2-40B4-BE49-F238E27FC236}">
                <a16:creationId xmlns:a16="http://schemas.microsoft.com/office/drawing/2014/main" id="{B3D08DFD-E81A-99A4-2F4C-10EE476C21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L"/>
          </a:p>
        </p:txBody>
      </p:sp>
      <p:sp>
        <p:nvSpPr>
          <p:cNvPr id="6" name="Slide Number Placeholder 5">
            <a:extLst>
              <a:ext uri="{FF2B5EF4-FFF2-40B4-BE49-F238E27FC236}">
                <a16:creationId xmlns:a16="http://schemas.microsoft.com/office/drawing/2014/main" id="{D92829A2-91EC-12C3-B273-79D1CB8F82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785D53-719B-5746-AC3D-5F8FC8788429}" type="slidenum">
              <a:rPr lang="en-IL" smtClean="0"/>
              <a:t>‹#›</a:t>
            </a:fld>
            <a:endParaRPr lang="en-IL"/>
          </a:p>
        </p:txBody>
      </p:sp>
    </p:spTree>
    <p:extLst>
      <p:ext uri="{BB962C8B-B14F-4D97-AF65-F5344CB8AC3E}">
        <p14:creationId xmlns:p14="http://schemas.microsoft.com/office/powerpoint/2010/main" val="188197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I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8">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18276" y="729523"/>
            <a:ext cx="6858000" cy="5398953"/>
          </a:xfrm>
          <a:prstGeom prst="rect">
            <a:avLst/>
          </a:prstGeom>
          <a:ln>
            <a:noFill/>
          </a:ln>
          <a:effectLst>
            <a:outerShdw blurRad="419100" dist="152400" sx="94000" sy="94000" algn="l" rotWithShape="0">
              <a:prstClr val="black">
                <a:alpha val="3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079F3A-29CD-6144-91FF-530544648321}"/>
              </a:ext>
            </a:extLst>
          </p:cNvPr>
          <p:cNvSpPr>
            <a:spLocks noGrp="1"/>
          </p:cNvSpPr>
          <p:nvPr>
            <p:ph type="title"/>
          </p:nvPr>
        </p:nvSpPr>
        <p:spPr>
          <a:xfrm>
            <a:off x="758952" y="785366"/>
            <a:ext cx="4069055" cy="2072853"/>
          </a:xfrm>
        </p:spPr>
        <p:txBody>
          <a:bodyPr anchor="t">
            <a:normAutofit/>
          </a:bodyPr>
          <a:lstStyle/>
          <a:p>
            <a:pPr defTabSz="914400" rtl="1" eaLnBrk="1" latinLnBrk="0" hangingPunct="1">
              <a:spcBef>
                <a:spcPct val="0"/>
              </a:spcBef>
              <a:buNone/>
            </a:pPr>
            <a:r>
              <a:rPr lang="he-IL" sz="4000"/>
              <a:t>כרטיסיה </a:t>
            </a:r>
            <a:r>
              <a:rPr lang="en-US" sz="4000"/>
              <a:t>1</a:t>
            </a:r>
            <a:endParaRPr lang="en-IL" sz="4000"/>
          </a:p>
        </p:txBody>
      </p:sp>
      <p:pic>
        <p:nvPicPr>
          <p:cNvPr id="4" name="Picture 3" descr="A close up of a person's chest&#10;&#10;Description automatically generated">
            <a:extLst>
              <a:ext uri="{FF2B5EF4-FFF2-40B4-BE49-F238E27FC236}">
                <a16:creationId xmlns:a16="http://schemas.microsoft.com/office/drawing/2014/main" id="{2C9A8487-EC75-3548-8875-4A54F17C170C}"/>
              </a:ext>
            </a:extLst>
          </p:cNvPr>
          <p:cNvPicPr>
            <a:picLocks noChangeAspect="1"/>
          </p:cNvPicPr>
          <p:nvPr/>
        </p:nvPicPr>
        <p:blipFill>
          <a:blip r:embed="rId3"/>
          <a:stretch>
            <a:fillRect/>
          </a:stretch>
        </p:blipFill>
        <p:spPr>
          <a:xfrm>
            <a:off x="724619" y="3774677"/>
            <a:ext cx="3951289" cy="1975644"/>
          </a:xfrm>
          <a:prstGeom prst="rect">
            <a:avLst/>
          </a:prstGeom>
        </p:spPr>
      </p:pic>
      <p:sp>
        <p:nvSpPr>
          <p:cNvPr id="3" name="Content Placeholder 2">
            <a:extLst>
              <a:ext uri="{FF2B5EF4-FFF2-40B4-BE49-F238E27FC236}">
                <a16:creationId xmlns:a16="http://schemas.microsoft.com/office/drawing/2014/main" id="{4F376AA9-D729-C648-846E-78E6F2C4611B}"/>
              </a:ext>
            </a:extLst>
          </p:cNvPr>
          <p:cNvSpPr>
            <a:spLocks noGrp="1"/>
          </p:cNvSpPr>
          <p:nvPr>
            <p:ph idx="1"/>
          </p:nvPr>
        </p:nvSpPr>
        <p:spPr>
          <a:xfrm>
            <a:off x="6096000" y="785366"/>
            <a:ext cx="5257797" cy="5310632"/>
          </a:xfrm>
        </p:spPr>
        <p:txBody>
          <a:bodyPr anchor="ctr">
            <a:normAutofit/>
          </a:bodyPr>
          <a:lstStyle/>
          <a:p>
            <a:pPr marL="182880" indent="-182880" algn="just" defTabSz="914400" rtl="1" eaLnBrk="1" latinLnBrk="0" hangingPunct="1">
              <a:spcBef>
                <a:spcPts val="900"/>
              </a:spcBef>
              <a:spcAft>
                <a:spcPts val="0"/>
              </a:spcAft>
              <a:buClr>
                <a:schemeClr val="tx1">
                  <a:lumMod val="85000"/>
                  <a:lumOff val="15000"/>
                </a:schemeClr>
              </a:buClr>
              <a:buFont typeface="Garamond" pitchFamily="18" charset="0"/>
              <a:buChar char="◦"/>
            </a:pPr>
            <a:r>
              <a:rPr lang="he-IL" sz="2000" dirty="0"/>
              <a:t>בן 14 ללא סיפור רפואי קודם מגיע להערכה בגלל רושם </a:t>
            </a:r>
            <a:r>
              <a:rPr lang="he-IL" sz="2000" dirty="0" err="1"/>
              <a:t>לפקטוס</a:t>
            </a:r>
            <a:r>
              <a:rPr lang="he-IL" sz="2000" dirty="0"/>
              <a:t> </a:t>
            </a:r>
            <a:r>
              <a:rPr lang="he-IL" sz="2000" dirty="0" err="1"/>
              <a:t>אקסקבטום</a:t>
            </a:r>
            <a:r>
              <a:rPr lang="he-IL" sz="2000" dirty="0"/>
              <a:t> שהחמיר בשנה האחרונה. אין סיפור של מחלות או בעיות אחרות במשפחה. בבדיקה המטופל לא נראה מאוד אתלטי, אבל מרגיש שיש לו קושי בנשימה כשהוא רוכב או רץ ובנוסף הוא נמנע מפעילויות חברתיות מסוימות. בתמונה מופיע </a:t>
            </a:r>
            <a:r>
              <a:rPr lang="he-IL" sz="2000" dirty="0" err="1"/>
              <a:t>פקטוס</a:t>
            </a:r>
            <a:r>
              <a:rPr lang="he-IL" sz="2000" dirty="0"/>
              <a:t> משמעותי. </a:t>
            </a:r>
          </a:p>
          <a:p>
            <a:pPr lvl="1" algn="just" rtl="1">
              <a:spcBef>
                <a:spcPts val="900"/>
              </a:spcBef>
            </a:pPr>
            <a:r>
              <a:rPr lang="he-IL" sz="2000" dirty="0"/>
              <a:t>מה חשוב להעריך בבדיקה הפיזיקלית?</a:t>
            </a:r>
          </a:p>
          <a:p>
            <a:pPr lvl="1" algn="just" rtl="1">
              <a:spcBef>
                <a:spcPts val="900"/>
              </a:spcBef>
            </a:pPr>
            <a:r>
              <a:rPr lang="he-IL" sz="2000" dirty="0"/>
              <a:t>מהן האינדיקציות להציע ניתוח לתיקון הדפורמציה?</a:t>
            </a:r>
          </a:p>
        </p:txBody>
      </p:sp>
    </p:spTree>
    <p:extLst>
      <p:ext uri="{BB962C8B-B14F-4D97-AF65-F5344CB8AC3E}">
        <p14:creationId xmlns:p14="http://schemas.microsoft.com/office/powerpoint/2010/main" val="2169169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783BA-E048-1B4D-AD58-81E6559981ED}"/>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כרטיסיה </a:t>
            </a:r>
            <a:r>
              <a:rPr lang="en-US" dirty="0"/>
              <a:t>2</a:t>
            </a:r>
            <a:endParaRPr lang="en-IL" dirty="0"/>
          </a:p>
        </p:txBody>
      </p:sp>
      <p:sp>
        <p:nvSpPr>
          <p:cNvPr id="3" name="Content Placeholder 2">
            <a:extLst>
              <a:ext uri="{FF2B5EF4-FFF2-40B4-BE49-F238E27FC236}">
                <a16:creationId xmlns:a16="http://schemas.microsoft.com/office/drawing/2014/main" id="{9081CD57-1022-5C48-8547-0DAB7C7DDF57}"/>
              </a:ext>
            </a:extLst>
          </p:cNvPr>
          <p:cNvSpPr>
            <a:spLocks noGrp="1"/>
          </p:cNvSpPr>
          <p:nvPr>
            <p:ph idx="1"/>
          </p:nvPr>
        </p:nvSpPr>
        <p:spPr/>
        <p:txBody>
          <a:bodyPr>
            <a:normAutofit fontScale="92500" lnSpcReduction="2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אישה בת 38 בהריון מגיעה להערכה </a:t>
            </a:r>
            <a:r>
              <a:rPr lang="he-IL" dirty="0" err="1"/>
              <a:t>פרנטלית</a:t>
            </a:r>
            <a:r>
              <a:rPr lang="he-IL" dirty="0"/>
              <a:t> בשבוע 23, שם נצפית מסה בבית החזה השמאלי. המסה ממוקמת באונה השמאלית התחתונה, עם מספר ציסטות בגודל שונה, כשגודל המסה מוערך לפי 2.3-1.7-1 ס״מ. הגניקולוג שביצע את ההדמיה יוצר </a:t>
            </a:r>
            <a:r>
              <a:rPr lang="he-IL" dirty="0" err="1"/>
              <a:t>עימך</a:t>
            </a:r>
            <a:r>
              <a:rPr lang="he-IL" dirty="0"/>
              <a:t> קשר. </a:t>
            </a:r>
          </a:p>
          <a:p>
            <a:pPr lvl="1" algn="r" rtl="1">
              <a:spcBef>
                <a:spcPts val="900"/>
              </a:spcBef>
            </a:pPr>
            <a:r>
              <a:rPr lang="he-IL" dirty="0"/>
              <a:t>איזה עוד מידע נרצה לדעת בסונר לפני פגישה עם ההורים? </a:t>
            </a:r>
          </a:p>
          <a:p>
            <a:pPr lvl="1" algn="r" rtl="1">
              <a:spcBef>
                <a:spcPts val="900"/>
              </a:spcBef>
            </a:pPr>
            <a:r>
              <a:rPr lang="he-IL" dirty="0"/>
              <a:t>מסה בבית החזה במהלך סקירה עוברית יכולה להיות תחת מספר אבחנות מבדלות- החל </a:t>
            </a:r>
            <a:r>
              <a:rPr lang="he-IL" dirty="0" err="1"/>
              <a:t>ממלפורמציות</a:t>
            </a:r>
            <a:r>
              <a:rPr lang="he-IL" dirty="0"/>
              <a:t> </a:t>
            </a:r>
            <a:r>
              <a:rPr lang="he-IL" dirty="0" err="1"/>
              <a:t>ברונכו-פולמונריות</a:t>
            </a:r>
            <a:r>
              <a:rPr lang="he-IL" dirty="0"/>
              <a:t>, כגון </a:t>
            </a:r>
            <a:r>
              <a:rPr lang="he-IL" dirty="0" err="1"/>
              <a:t>cpam</a:t>
            </a:r>
            <a:r>
              <a:rPr lang="he-IL" dirty="0"/>
              <a:t>  </a:t>
            </a:r>
            <a:r>
              <a:rPr lang="he-IL" dirty="0" err="1"/>
              <a:t>וסקווסטרציות</a:t>
            </a:r>
            <a:r>
              <a:rPr lang="he-IL" dirty="0"/>
              <a:t>, ציסטה </a:t>
            </a:r>
            <a:r>
              <a:rPr lang="he-IL" dirty="0" err="1"/>
              <a:t>ברונכוגנית</a:t>
            </a:r>
            <a:r>
              <a:rPr lang="he-IL" dirty="0"/>
              <a:t>/</a:t>
            </a:r>
            <a:r>
              <a:rPr lang="he-IL" dirty="0" err="1"/>
              <a:t>דופליקציה</a:t>
            </a:r>
            <a:r>
              <a:rPr lang="he-IL" dirty="0"/>
              <a:t>, הרניה </a:t>
            </a:r>
            <a:r>
              <a:rPr lang="he-IL" dirty="0" err="1"/>
              <a:t>סרעפתית</a:t>
            </a:r>
            <a:r>
              <a:rPr lang="he-IL" dirty="0"/>
              <a:t>. התיאור בסונר מתאים ל- </a:t>
            </a:r>
            <a:r>
              <a:rPr lang="he-IL" dirty="0" err="1"/>
              <a:t>cpam</a:t>
            </a:r>
            <a:r>
              <a:rPr lang="he-IL" dirty="0"/>
              <a:t>. המידה שנראה לדעת בנוסף בסונר לפני פגישה עם ההורים הינו- </a:t>
            </a:r>
          </a:p>
          <a:p>
            <a:pPr lvl="2" algn="r" rtl="1">
              <a:spcBef>
                <a:spcPts val="900"/>
              </a:spcBef>
            </a:pPr>
            <a:r>
              <a:rPr lang="he-IL" dirty="0"/>
              <a:t>האם נראה כי מדובר במיקרו או במקרו ציסטות, </a:t>
            </a:r>
          </a:p>
          <a:p>
            <a:pPr lvl="2" algn="r" rtl="1">
              <a:spcBef>
                <a:spcPts val="900"/>
              </a:spcBef>
            </a:pPr>
            <a:r>
              <a:rPr lang="he-IL" dirty="0"/>
              <a:t>האם יש עדות לכלי דם סיסטמי מזין המחשיד לנגע היברידי</a:t>
            </a:r>
          </a:p>
          <a:p>
            <a:pPr lvl="2" algn="r" rtl="1">
              <a:spcBef>
                <a:spcPts val="900"/>
              </a:spcBef>
            </a:pPr>
            <a:r>
              <a:rPr lang="he-IL" dirty="0"/>
              <a:t>האם יש סטיית </a:t>
            </a:r>
            <a:r>
              <a:rPr lang="he-IL" dirty="0" err="1"/>
              <a:t>מדיאסטינום</a:t>
            </a:r>
            <a:r>
              <a:rPr lang="he-IL" dirty="0"/>
              <a:t>, עדות </a:t>
            </a:r>
            <a:r>
              <a:rPr lang="he-IL" dirty="0" err="1"/>
              <a:t>להידרופס</a:t>
            </a:r>
            <a:r>
              <a:rPr lang="he-IL" dirty="0"/>
              <a:t>. </a:t>
            </a:r>
          </a:p>
          <a:p>
            <a:pPr lvl="2" algn="r" rtl="1">
              <a:spcBef>
                <a:spcPts val="900"/>
              </a:spcBef>
            </a:pPr>
            <a:r>
              <a:rPr lang="he-IL" dirty="0"/>
              <a:t>חשוב לדעת מהו ה- </a:t>
            </a:r>
            <a:r>
              <a:rPr lang="he-IL" dirty="0" err="1"/>
              <a:t>cvr</a:t>
            </a:r>
            <a:r>
              <a:rPr lang="he-IL" dirty="0"/>
              <a:t>- היחס בין נפח המסה להיקף הראש. עושים אורך כפול רוחב כפול עומק כפול 0.52 ומחלקים בהיקף הראש. </a:t>
            </a:r>
            <a:endParaRPr lang="en-IL" dirty="0"/>
          </a:p>
        </p:txBody>
      </p:sp>
    </p:spTree>
    <p:extLst>
      <p:ext uri="{BB962C8B-B14F-4D97-AF65-F5344CB8AC3E}">
        <p14:creationId xmlns:p14="http://schemas.microsoft.com/office/powerpoint/2010/main" val="36221086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26938-DA90-2444-A985-A96197A018D4}"/>
              </a:ext>
            </a:extLst>
          </p:cNvPr>
          <p:cNvSpPr>
            <a:spLocks noGrp="1"/>
          </p:cNvSpPr>
          <p:nvPr>
            <p:ph type="title"/>
          </p:nvPr>
        </p:nvSpPr>
        <p:spPr/>
        <p:txBody>
          <a:bodyPr/>
          <a:lstStyle/>
          <a:p>
            <a:endParaRPr lang="en-IL" dirty="0"/>
          </a:p>
        </p:txBody>
      </p:sp>
      <p:sp>
        <p:nvSpPr>
          <p:cNvPr id="3" name="Content Placeholder 2">
            <a:extLst>
              <a:ext uri="{FF2B5EF4-FFF2-40B4-BE49-F238E27FC236}">
                <a16:creationId xmlns:a16="http://schemas.microsoft.com/office/drawing/2014/main" id="{E8EB7B36-FC20-F84F-B279-E1BA057F7AE9}"/>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הגניקולוג מוסר שה- </a:t>
            </a:r>
            <a:r>
              <a:rPr lang="he-IL" dirty="0" err="1"/>
              <a:t>cvr</a:t>
            </a:r>
            <a:r>
              <a:rPr lang="he-IL" dirty="0"/>
              <a:t> נמצא 0.16, אין עדות לממצאים אחרים. הוא שואל לגבי הצורך לבצע </a:t>
            </a:r>
            <a:r>
              <a:rPr lang="he-IL" dirty="0" err="1"/>
              <a:t>mri</a:t>
            </a:r>
            <a:r>
              <a:rPr lang="he-IL" dirty="0"/>
              <a:t>. </a:t>
            </a:r>
            <a:endParaRPr lang="en-IL" dirty="0"/>
          </a:p>
        </p:txBody>
      </p:sp>
    </p:spTree>
    <p:extLst>
      <p:ext uri="{BB962C8B-B14F-4D97-AF65-F5344CB8AC3E}">
        <p14:creationId xmlns:p14="http://schemas.microsoft.com/office/powerpoint/2010/main" val="3200351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26938-DA90-2444-A985-A96197A018D4}"/>
              </a:ext>
            </a:extLst>
          </p:cNvPr>
          <p:cNvSpPr>
            <a:spLocks noGrp="1"/>
          </p:cNvSpPr>
          <p:nvPr>
            <p:ph type="title"/>
          </p:nvPr>
        </p:nvSpPr>
        <p:spPr/>
        <p:txBody>
          <a:bodyPr/>
          <a:lstStyle/>
          <a:p>
            <a:endParaRPr lang="en-IL" dirty="0"/>
          </a:p>
        </p:txBody>
      </p:sp>
      <p:sp>
        <p:nvSpPr>
          <p:cNvPr id="3" name="Content Placeholder 2">
            <a:extLst>
              <a:ext uri="{FF2B5EF4-FFF2-40B4-BE49-F238E27FC236}">
                <a16:creationId xmlns:a16="http://schemas.microsoft.com/office/drawing/2014/main" id="{E8EB7B36-FC20-F84F-B279-E1BA057F7AE9}"/>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הגניקולוג מוסר שה- </a:t>
            </a:r>
            <a:r>
              <a:rPr lang="he-IL" dirty="0" err="1"/>
              <a:t>cvr</a:t>
            </a:r>
            <a:r>
              <a:rPr lang="he-IL" dirty="0"/>
              <a:t> נמצא 0.16, אין עדות לממצאים אחרים. הוא שואל לגבי הצורך לבצע </a:t>
            </a:r>
            <a:r>
              <a:rPr lang="he-IL" dirty="0" err="1"/>
              <a:t>mri</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 </a:t>
            </a:r>
            <a:r>
              <a:rPr lang="he-IL" dirty="0" err="1"/>
              <a:t>cvr</a:t>
            </a:r>
            <a:r>
              <a:rPr lang="he-IL" dirty="0"/>
              <a:t> נמצא </a:t>
            </a:r>
            <a:r>
              <a:rPr lang="he-IL" dirty="0" err="1"/>
              <a:t>כפרדיקטור</a:t>
            </a:r>
            <a:r>
              <a:rPr lang="he-IL" dirty="0"/>
              <a:t> טוב לעניין התפתחות של </a:t>
            </a:r>
            <a:r>
              <a:rPr lang="he-IL" dirty="0" err="1"/>
              <a:t>הידרופס</a:t>
            </a:r>
            <a:r>
              <a:rPr lang="he-IL" dirty="0"/>
              <a:t>. מעל 1.6 זה מקושר בהתפתחות של </a:t>
            </a:r>
            <a:r>
              <a:rPr lang="he-IL" dirty="0" err="1"/>
              <a:t>הידרופס</a:t>
            </a:r>
            <a:r>
              <a:rPr lang="he-IL" dirty="0"/>
              <a:t> </a:t>
            </a:r>
            <a:r>
              <a:rPr lang="he-IL" dirty="0" err="1"/>
              <a:t>בכ</a:t>
            </a:r>
            <a:r>
              <a:rPr lang="he-IL" dirty="0"/>
              <a:t>- 80% מהמקרים, ומתחת- 3% בלבד.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לגבי הצורך לבצע </a:t>
            </a:r>
            <a:r>
              <a:rPr lang="he-IL" dirty="0" err="1"/>
              <a:t>mri</a:t>
            </a:r>
            <a:r>
              <a:rPr lang="he-IL" dirty="0"/>
              <a:t>- מוסיף להדמיה, אבל בעיקר חשוב במקרים שלא מדגימים מאפיינים קלאסיים של </a:t>
            </a:r>
            <a:r>
              <a:rPr lang="he-IL" dirty="0" err="1"/>
              <a:t>cpam</a:t>
            </a:r>
            <a:r>
              <a:rPr lang="he-IL" dirty="0"/>
              <a:t> או במצבים בהם נשקל התערבות תוך רחמית. במרבית המקרים היום זה מבוצע כרוטינה.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32322066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68D9A-A261-A140-A3BF-2B5A133340EB}"/>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C230D961-8390-B943-BD87-0A4834559443}"/>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בשיחה עם ההורים הם שואלים ספציפית לגבי המשך מעקב </a:t>
            </a:r>
            <a:r>
              <a:rPr lang="he-IL" dirty="0" err="1"/>
              <a:t>ההריון</a:t>
            </a:r>
            <a:r>
              <a:rPr lang="he-IL" dirty="0"/>
              <a:t> עד ללידה, מה נענה? </a:t>
            </a:r>
            <a:endParaRPr lang="en-IL" dirty="0"/>
          </a:p>
        </p:txBody>
      </p:sp>
    </p:spTree>
    <p:extLst>
      <p:ext uri="{BB962C8B-B14F-4D97-AF65-F5344CB8AC3E}">
        <p14:creationId xmlns:p14="http://schemas.microsoft.com/office/powerpoint/2010/main" val="9776288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68D9A-A261-A140-A3BF-2B5A133340EB}"/>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C230D961-8390-B943-BD87-0A4834559443}"/>
              </a:ext>
            </a:extLst>
          </p:cNvPr>
          <p:cNvSpPr>
            <a:spLocks noGrp="1"/>
          </p:cNvSpPr>
          <p:nvPr>
            <p:ph idx="1"/>
          </p:nvPr>
        </p:nvSpPr>
        <p:spPr/>
        <p:txBody>
          <a:bodyPr>
            <a:normAutofit fontScale="92500" lnSpcReduction="1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בשיחה עם ההורים הם שואלים ספציפית לגבי המשך מעקב </a:t>
            </a:r>
            <a:r>
              <a:rPr lang="he-IL" dirty="0" err="1"/>
              <a:t>ההריון</a:t>
            </a:r>
            <a:r>
              <a:rPr lang="he-IL" dirty="0"/>
              <a:t> עד ללידה, מה נענה? </a:t>
            </a:r>
          </a:p>
          <a:p>
            <a:pPr lvl="1" algn="r" rtl="1">
              <a:spcBef>
                <a:spcPts val="900"/>
              </a:spcBef>
            </a:pPr>
            <a:r>
              <a:rPr lang="he-IL" dirty="0"/>
              <a:t>לגבי מעקב הריון- נגע </a:t>
            </a:r>
            <a:r>
              <a:rPr lang="he-IL" dirty="0" err="1"/>
              <a:t>cpam</a:t>
            </a:r>
            <a:r>
              <a:rPr lang="he-IL" dirty="0"/>
              <a:t> גדל באופן בו יש פרוליפרציה עד שבוע 28, ואז יש נסיגה ככל שהעובר גדל. במידה והכל תקין ואין רושם להחמרה (כמפורט מטה) אזי מומלצת לידה, במועד, אין מניעה מלידה ווגינלית. </a:t>
            </a:r>
          </a:p>
          <a:p>
            <a:pPr lvl="1" algn="r" rtl="1">
              <a:spcBef>
                <a:spcPts val="900"/>
              </a:spcBef>
            </a:pPr>
            <a:r>
              <a:rPr lang="he-IL" dirty="0"/>
              <a:t>מעקב </a:t>
            </a:r>
            <a:r>
              <a:rPr lang="he-IL" dirty="0" err="1"/>
              <a:t>ההריון</a:t>
            </a:r>
            <a:r>
              <a:rPr lang="he-IL" dirty="0"/>
              <a:t> ימשיך עם ביצוע סונר לפחות אחת לשבוע, כאשר במידה ויש </a:t>
            </a:r>
            <a:r>
              <a:rPr lang="he-IL" dirty="0" err="1"/>
              <a:t>cvr</a:t>
            </a:r>
            <a:r>
              <a:rPr lang="he-IL" dirty="0"/>
              <a:t> שהוא פחות מ- 1.6 נמשיך מעקבי סונר ונראה האם יש סטיית </a:t>
            </a:r>
            <a:r>
              <a:rPr lang="he-IL" dirty="0" err="1"/>
              <a:t>מדיאסטינום</a:t>
            </a:r>
            <a:r>
              <a:rPr lang="he-IL" dirty="0"/>
              <a:t>, אם היא חריפה נמליץ על </a:t>
            </a:r>
            <a:r>
              <a:rPr lang="he-IL" dirty="0" err="1"/>
              <a:t>exit</a:t>
            </a:r>
            <a:r>
              <a:rPr lang="he-IL" dirty="0"/>
              <a:t>. </a:t>
            </a:r>
          </a:p>
          <a:p>
            <a:pPr lvl="1" algn="r" rtl="1">
              <a:spcBef>
                <a:spcPts val="900"/>
              </a:spcBef>
            </a:pPr>
            <a:r>
              <a:rPr lang="he-IL" dirty="0"/>
              <a:t>במידה ובמעקב הריון יש </a:t>
            </a:r>
            <a:r>
              <a:rPr lang="he-IL" dirty="0" err="1"/>
              <a:t>cvr</a:t>
            </a:r>
            <a:r>
              <a:rPr lang="he-IL" dirty="0"/>
              <a:t>  שהוא מעל 1.6- והנגע הוא </a:t>
            </a:r>
            <a:r>
              <a:rPr lang="he-IL" dirty="0" err="1"/>
              <a:t>מיקרוציסטי</a:t>
            </a:r>
            <a:r>
              <a:rPr lang="he-IL" dirty="0"/>
              <a:t>- ננסה טיפול בסטרואידים. אם הנגע </a:t>
            </a:r>
            <a:r>
              <a:rPr lang="he-IL" dirty="0" err="1"/>
              <a:t>מקרוציסטי</a:t>
            </a:r>
            <a:r>
              <a:rPr lang="he-IL" dirty="0"/>
              <a:t>, ויש עדות </a:t>
            </a:r>
            <a:r>
              <a:rPr lang="he-IL" dirty="0" err="1"/>
              <a:t>להידרופס</a:t>
            </a:r>
            <a:r>
              <a:rPr lang="he-IL" dirty="0"/>
              <a:t>, או שהנגע </a:t>
            </a:r>
            <a:r>
              <a:rPr lang="he-IL" dirty="0" err="1"/>
              <a:t>מיקרוציסטי</a:t>
            </a:r>
            <a:r>
              <a:rPr lang="he-IL" dirty="0"/>
              <a:t>, ויש </a:t>
            </a:r>
            <a:r>
              <a:rPr lang="he-IL" dirty="0" err="1"/>
              <a:t>הידרופס</a:t>
            </a:r>
            <a:r>
              <a:rPr lang="he-IL" dirty="0"/>
              <a:t> ואין תגובה לסטרואידים- נמליץ על התערבות תוך רחמית- או ניתוח פתוח (</a:t>
            </a:r>
            <a:r>
              <a:rPr lang="he-IL" dirty="0" err="1"/>
              <a:t>מיקרוציסטי</a:t>
            </a:r>
            <a:r>
              <a:rPr lang="he-IL" dirty="0"/>
              <a:t>) או ניתוח עם </a:t>
            </a:r>
            <a:r>
              <a:rPr lang="he-IL" dirty="0" err="1"/>
              <a:t>תורקו-אמניוטיק</a:t>
            </a:r>
            <a:r>
              <a:rPr lang="he-IL" dirty="0"/>
              <a:t> שאנט (</a:t>
            </a:r>
            <a:r>
              <a:rPr lang="he-IL" dirty="0" err="1"/>
              <a:t>מקרוציסטי</a:t>
            </a:r>
            <a:r>
              <a:rPr lang="he-IL" dirty="0"/>
              <a:t>). זה בשבוע 32. במידה ואין </a:t>
            </a:r>
            <a:r>
              <a:rPr lang="he-IL" dirty="0" err="1"/>
              <a:t>הידרופס</a:t>
            </a:r>
            <a:r>
              <a:rPr lang="he-IL" dirty="0"/>
              <a:t> נמשיך מעקב. </a:t>
            </a:r>
            <a:endParaRPr lang="en-IL" dirty="0"/>
          </a:p>
        </p:txBody>
      </p:sp>
    </p:spTree>
    <p:extLst>
      <p:ext uri="{BB962C8B-B14F-4D97-AF65-F5344CB8AC3E}">
        <p14:creationId xmlns:p14="http://schemas.microsoft.com/office/powerpoint/2010/main" val="291469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0FD2E-9FEB-9C4E-9F7B-1CCF1ECEAB9E}"/>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44831801-871D-B642-9725-1E81E4FF9B9F}"/>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העובר מתפתח היטב, ה- </a:t>
            </a:r>
            <a:r>
              <a:rPr lang="he-IL" dirty="0" err="1"/>
              <a:t>cvr</a:t>
            </a:r>
            <a:r>
              <a:rPr lang="he-IL" dirty="0"/>
              <a:t> גדל למקסימום 0.64 </a:t>
            </a:r>
            <a:r>
              <a:rPr lang="he-IL" dirty="0" err="1"/>
              <a:t>סמ</a:t>
            </a:r>
            <a:r>
              <a:rPr lang="he-IL" dirty="0"/>
              <a:t> בריבוע במהלך </a:t>
            </a:r>
            <a:r>
              <a:rPr lang="he-IL" dirty="0" err="1"/>
              <a:t>הטרמסטר</a:t>
            </a:r>
            <a:r>
              <a:rPr lang="he-IL" dirty="0"/>
              <a:t> השלישי המוקדם, אולם יורד לאחר מכן ללא סיבוכים אחרים, ונולדת תינוקת בלידה ווגינלית ספונטנית בשבוע 39. אין לה תסמינים </a:t>
            </a:r>
            <a:r>
              <a:rPr lang="he-IL" dirty="0" err="1"/>
              <a:t>רספירטוריים</a:t>
            </a:r>
            <a:r>
              <a:rPr lang="he-IL" dirty="0"/>
              <a:t> והסמנים החיוניים שלה תקינים. צילום חזה מבוצע לאחר יומיים, ומפורש כתקין. 	</a:t>
            </a:r>
          </a:p>
          <a:p>
            <a:pPr lvl="1" algn="r" rtl="1">
              <a:spcBef>
                <a:spcPts val="900"/>
              </a:spcBef>
            </a:pPr>
            <a:r>
              <a:rPr lang="he-IL" dirty="0"/>
              <a:t>האם צילום תקין מצביע על רזולוציה של הנגע? </a:t>
            </a:r>
          </a:p>
          <a:p>
            <a:pPr lvl="1" algn="r" rtl="1">
              <a:spcBef>
                <a:spcPts val="900"/>
              </a:spcBef>
            </a:pPr>
            <a:r>
              <a:rPr lang="he-IL" dirty="0"/>
              <a:t>מה ההמלצות לעניין המשך מעקב? </a:t>
            </a:r>
            <a:endParaRPr lang="en-IL" dirty="0"/>
          </a:p>
        </p:txBody>
      </p:sp>
    </p:spTree>
    <p:extLst>
      <p:ext uri="{BB962C8B-B14F-4D97-AF65-F5344CB8AC3E}">
        <p14:creationId xmlns:p14="http://schemas.microsoft.com/office/powerpoint/2010/main" val="19318848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0FD2E-9FEB-9C4E-9F7B-1CCF1ECEAB9E}"/>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44831801-871D-B642-9725-1E81E4FF9B9F}"/>
              </a:ext>
            </a:extLst>
          </p:cNvPr>
          <p:cNvSpPr>
            <a:spLocks noGrp="1"/>
          </p:cNvSpPr>
          <p:nvPr>
            <p:ph idx="1"/>
          </p:nvPr>
        </p:nvSpPr>
        <p:spPr/>
        <p:txBody>
          <a:bodyPr>
            <a:normAutofit lnSpcReduction="1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העובר מתפתח היטב, ה- </a:t>
            </a:r>
            <a:r>
              <a:rPr lang="he-IL" dirty="0" err="1"/>
              <a:t>cvr</a:t>
            </a:r>
            <a:r>
              <a:rPr lang="he-IL" dirty="0"/>
              <a:t> גדל למקסימום 0.64 </a:t>
            </a:r>
            <a:r>
              <a:rPr lang="he-IL" dirty="0" err="1"/>
              <a:t>סמ</a:t>
            </a:r>
            <a:r>
              <a:rPr lang="he-IL" dirty="0"/>
              <a:t> בריבוע במהלך </a:t>
            </a:r>
            <a:r>
              <a:rPr lang="he-IL" dirty="0" err="1"/>
              <a:t>הטרמסטר</a:t>
            </a:r>
            <a:r>
              <a:rPr lang="he-IL" dirty="0"/>
              <a:t> השלישי המוקדם, אולם יורד לאחר מכן ללא סיבוכים אחרים, ונולדת תינוקת בלידה ווגינלית ספונטנית בשבוע 39. אין לה תסמינים </a:t>
            </a:r>
            <a:r>
              <a:rPr lang="he-IL" dirty="0" err="1"/>
              <a:t>רספירטוריים</a:t>
            </a:r>
            <a:r>
              <a:rPr lang="he-IL" dirty="0"/>
              <a:t> והסמנים החיוניים שלה תקינים. צילום חזה מבוצע לאחר יומיים, ומפורש כתקין. 	</a:t>
            </a:r>
          </a:p>
          <a:p>
            <a:pPr lvl="1" algn="r" rtl="1">
              <a:spcBef>
                <a:spcPts val="900"/>
              </a:spcBef>
            </a:pPr>
            <a:r>
              <a:rPr lang="he-IL" dirty="0"/>
              <a:t>האם צילום תקין מצביע על רזולוציה של הנגע? </a:t>
            </a:r>
          </a:p>
          <a:p>
            <a:pPr lvl="1" algn="r" rtl="1">
              <a:spcBef>
                <a:spcPts val="900"/>
              </a:spcBef>
            </a:pPr>
            <a:r>
              <a:rPr lang="he-IL" dirty="0"/>
              <a:t>צילום תקין או כמעט תקין הינו ממצא כמעט שכיח לאחר הלידה, אפילו במצבים בהם יש </a:t>
            </a:r>
            <a:r>
              <a:rPr lang="he-IL" dirty="0" err="1"/>
              <a:t>cpam</a:t>
            </a:r>
            <a:r>
              <a:rPr lang="he-IL" dirty="0"/>
              <a:t> גדול. זה בעיקר עוזר כדי לראות שאין סטיית </a:t>
            </a:r>
            <a:r>
              <a:rPr lang="he-IL" dirty="0" err="1"/>
              <a:t>מדיאסטינום</a:t>
            </a:r>
            <a:r>
              <a:rPr lang="he-IL" dirty="0"/>
              <a:t> משמעותית. </a:t>
            </a:r>
          </a:p>
          <a:p>
            <a:pPr lvl="1" algn="r" rtl="1">
              <a:spcBef>
                <a:spcPts val="900"/>
              </a:spcBef>
            </a:pPr>
            <a:r>
              <a:rPr lang="he-IL" dirty="0"/>
              <a:t>מה ההמלצות לעניין המשך מעקב? </a:t>
            </a:r>
          </a:p>
          <a:p>
            <a:pPr lvl="1" algn="r" rtl="1">
              <a:spcBef>
                <a:spcPts val="900"/>
              </a:spcBef>
            </a:pPr>
            <a:r>
              <a:rPr lang="he-IL" dirty="0"/>
              <a:t>המטופלת אינה סימפטומטית. אמליץ על ביצוע </a:t>
            </a:r>
            <a:r>
              <a:rPr lang="he-IL" dirty="0" err="1"/>
              <a:t>ct</a:t>
            </a:r>
            <a:r>
              <a:rPr lang="he-IL" dirty="0"/>
              <a:t> חזה סביב גיל חודש-חודשיים וניתוח בהתאם. </a:t>
            </a:r>
            <a:endParaRPr lang="en-IL" dirty="0"/>
          </a:p>
        </p:txBody>
      </p:sp>
    </p:spTree>
    <p:extLst>
      <p:ext uri="{BB962C8B-B14F-4D97-AF65-F5344CB8AC3E}">
        <p14:creationId xmlns:p14="http://schemas.microsoft.com/office/powerpoint/2010/main" val="34979293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C1513-8462-DE4A-80A7-3DBD855D26F4}"/>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05E2E766-814E-1649-BB92-9BF3772BD283}"/>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התינוקת מבצעת </a:t>
            </a:r>
            <a:r>
              <a:rPr lang="he-IL" dirty="0" err="1"/>
              <a:t>ct</a:t>
            </a:r>
            <a:r>
              <a:rPr lang="he-IL" dirty="0"/>
              <a:t> בגיל חודשיים שמדגים נגע </a:t>
            </a:r>
            <a:r>
              <a:rPr lang="he-IL" dirty="0" err="1"/>
              <a:t>ציסטי</a:t>
            </a:r>
            <a:r>
              <a:rPr lang="he-IL" dirty="0"/>
              <a:t> גדול באונה השמאלית התחתונה. היא מתפתחת היטב ונשארת אסימפטומטית, וההורים לא מבינים מדוע יש צורך בניתוח. </a:t>
            </a:r>
          </a:p>
          <a:p>
            <a:pPr lvl="1" algn="r" rtl="1">
              <a:spcBef>
                <a:spcPts val="900"/>
              </a:spcBef>
            </a:pPr>
            <a:r>
              <a:rPr lang="he-IL" dirty="0"/>
              <a:t>מה ההסבר והרציונל בביצוע ניתוח כאמור למטופלת א-סימפטומטית.</a:t>
            </a:r>
            <a:endParaRPr lang="en-IL" dirty="0"/>
          </a:p>
        </p:txBody>
      </p:sp>
    </p:spTree>
    <p:extLst>
      <p:ext uri="{BB962C8B-B14F-4D97-AF65-F5344CB8AC3E}">
        <p14:creationId xmlns:p14="http://schemas.microsoft.com/office/powerpoint/2010/main" val="782080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5C1513-8462-DE4A-80A7-3DBD855D26F4}"/>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05E2E766-814E-1649-BB92-9BF3772BD283}"/>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התינוקת מבצעת </a:t>
            </a:r>
            <a:r>
              <a:rPr lang="he-IL" dirty="0" err="1"/>
              <a:t>ct</a:t>
            </a:r>
            <a:r>
              <a:rPr lang="he-IL" dirty="0"/>
              <a:t> בגיל חודשיים שמדגים נגע </a:t>
            </a:r>
            <a:r>
              <a:rPr lang="he-IL" dirty="0" err="1"/>
              <a:t>ציסטי</a:t>
            </a:r>
            <a:r>
              <a:rPr lang="he-IL" dirty="0"/>
              <a:t> גדול באונה השמאלית התחתונה. היא מתפתחת היטב ונשארת אסימפטומטית, וההורים לא מבינים מדוע יש צורך בניתוח. </a:t>
            </a:r>
          </a:p>
          <a:p>
            <a:pPr lvl="1" algn="r" rtl="1">
              <a:spcBef>
                <a:spcPts val="900"/>
              </a:spcBef>
            </a:pPr>
            <a:r>
              <a:rPr lang="he-IL" dirty="0"/>
              <a:t>מה ההסבר והרציונל בביצוע ניתוח כאמור למטופלת א-סימפטומטית.</a:t>
            </a:r>
          </a:p>
          <a:p>
            <a:pPr lvl="1" algn="r" rtl="1">
              <a:spcBef>
                <a:spcPts val="900"/>
              </a:spcBef>
            </a:pPr>
            <a:r>
              <a:rPr lang="he-IL" dirty="0"/>
              <a:t>נגע גדול למעשה לא משתתף בתהליך הוונטילציה, יכול לגרום לזיהומי ריאה משמעותיים ודלקת ריאות או אפילו אבצס ריאתי, זה יותר קשה לניהול ובהמשך גם יותר קשה לכריתה. יש סכנה לממאירות כמו </a:t>
            </a:r>
            <a:r>
              <a:rPr lang="he-IL" dirty="0" err="1"/>
              <a:t>פלאורופולמונרי</a:t>
            </a:r>
            <a:r>
              <a:rPr lang="he-IL" dirty="0"/>
              <a:t> </a:t>
            </a:r>
            <a:r>
              <a:rPr lang="he-IL" dirty="0" err="1"/>
              <a:t>בלסטומה</a:t>
            </a:r>
            <a:r>
              <a:rPr lang="he-IL" dirty="0"/>
              <a:t> או </a:t>
            </a:r>
            <a:r>
              <a:rPr lang="he-IL" dirty="0" err="1"/>
              <a:t>ברונכיואלבאולר</a:t>
            </a:r>
            <a:r>
              <a:rPr lang="he-IL" dirty="0"/>
              <a:t> </a:t>
            </a:r>
            <a:r>
              <a:rPr lang="he-IL" dirty="0" err="1"/>
              <a:t>קרצינומה</a:t>
            </a:r>
            <a:r>
              <a:rPr lang="he-IL" dirty="0"/>
              <a:t>. כמו כן זה מפריע להתפתחות התקינה של הריאה שממשיכה לגדול בשנים אלו. </a:t>
            </a:r>
            <a:endParaRPr lang="en-IL" dirty="0"/>
          </a:p>
        </p:txBody>
      </p:sp>
    </p:spTree>
    <p:extLst>
      <p:ext uri="{BB962C8B-B14F-4D97-AF65-F5344CB8AC3E}">
        <p14:creationId xmlns:p14="http://schemas.microsoft.com/office/powerpoint/2010/main" val="41772192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F915C-5F80-8349-B656-CA0F48128EF5}"/>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D7EF747E-36C1-8042-B92F-39B64849C9BD}"/>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הניתוח מבוצע בגישה </a:t>
            </a:r>
            <a:r>
              <a:rPr lang="he-IL" dirty="0" err="1"/>
              <a:t>תורקוסקופית</a:t>
            </a:r>
            <a:r>
              <a:rPr lang="he-IL" dirty="0"/>
              <a:t> והאונה השמאלית נכרתת ונשלחת לפתולוגיה. </a:t>
            </a:r>
          </a:p>
          <a:p>
            <a:pPr lvl="1" algn="r" rtl="1">
              <a:spcBef>
                <a:spcPts val="900"/>
              </a:spcBef>
            </a:pPr>
            <a:r>
              <a:rPr lang="he-IL" dirty="0"/>
              <a:t>מהם הסוגים המוכרים של </a:t>
            </a:r>
            <a:r>
              <a:rPr lang="he-IL" dirty="0" err="1"/>
              <a:t>cpam</a:t>
            </a:r>
            <a:r>
              <a:rPr lang="he-IL" dirty="0"/>
              <a:t>? ומהי הקלסיפיקציה?</a:t>
            </a:r>
          </a:p>
          <a:p>
            <a:pPr lvl="1" algn="r" rtl="1">
              <a:spcBef>
                <a:spcPts val="900"/>
              </a:spcBef>
            </a:pPr>
            <a:r>
              <a:rPr lang="he-IL" dirty="0"/>
              <a:t>הסוגים מסווגים לפי </a:t>
            </a:r>
            <a:r>
              <a:rPr lang="he-IL" dirty="0" err="1"/>
              <a:t>סטוקר</a:t>
            </a:r>
            <a:r>
              <a:rPr lang="he-IL" dirty="0"/>
              <a:t>, type1 הוא השכיח ביותר והוא מכיל ציסטות גדולות, ולאחריו type2 עם ציסטות קטנות. </a:t>
            </a:r>
          </a:p>
          <a:p>
            <a:pPr lvl="1" algn="r" rtl="1">
              <a:spcBef>
                <a:spcPts val="900"/>
              </a:spcBef>
            </a:pPr>
            <a:r>
              <a:rPr lang="he-IL" dirty="0"/>
              <a:t>טייפ4 הכי מקושר עם </a:t>
            </a:r>
            <a:r>
              <a:rPr lang="he-IL" dirty="0" err="1"/>
              <a:t>פנאומופולמונרי</a:t>
            </a:r>
            <a:r>
              <a:rPr lang="he-IL" dirty="0"/>
              <a:t> </a:t>
            </a:r>
            <a:r>
              <a:rPr lang="he-IL" dirty="0" err="1"/>
              <a:t>בלסטומה</a:t>
            </a:r>
            <a:r>
              <a:rPr lang="he-IL" dirty="0"/>
              <a:t>- שדורש בדיקה גנטית dicer1 והערכה של כליות וטחול </a:t>
            </a:r>
            <a:r>
              <a:rPr lang="he-IL" dirty="0" err="1"/>
              <a:t>ללזיות</a:t>
            </a:r>
            <a:r>
              <a:rPr lang="he-IL" dirty="0"/>
              <a:t> סינכרוניות.  </a:t>
            </a:r>
          </a:p>
          <a:p>
            <a:pPr marL="274320" lvl="1" indent="0" algn="r" rtl="1">
              <a:spcBef>
                <a:spcPts val="900"/>
              </a:spcBef>
              <a:buNone/>
            </a:pPr>
            <a:endParaRPr lang="en-IL" dirty="0"/>
          </a:p>
        </p:txBody>
      </p:sp>
    </p:spTree>
    <p:extLst>
      <p:ext uri="{BB962C8B-B14F-4D97-AF65-F5344CB8AC3E}">
        <p14:creationId xmlns:p14="http://schemas.microsoft.com/office/powerpoint/2010/main" val="361465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79F3A-29CD-6144-91FF-530544648321}"/>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כרטיסיה </a:t>
            </a:r>
            <a:r>
              <a:rPr lang="en-US" dirty="0"/>
              <a:t>1</a:t>
            </a:r>
            <a:endParaRPr lang="en-IL" dirty="0"/>
          </a:p>
        </p:txBody>
      </p:sp>
      <p:sp>
        <p:nvSpPr>
          <p:cNvPr id="3" name="Content Placeholder 2">
            <a:extLst>
              <a:ext uri="{FF2B5EF4-FFF2-40B4-BE49-F238E27FC236}">
                <a16:creationId xmlns:a16="http://schemas.microsoft.com/office/drawing/2014/main" id="{4F376AA9-D729-C648-846E-78E6F2C4611B}"/>
              </a:ext>
            </a:extLst>
          </p:cNvPr>
          <p:cNvSpPr>
            <a:spLocks noGrp="1"/>
          </p:cNvSpPr>
          <p:nvPr>
            <p:ph idx="1"/>
          </p:nvPr>
        </p:nvSpPr>
        <p:spPr/>
        <p:txBody>
          <a:bodyPr>
            <a:normAutofit fontScale="92500" lnSpcReduction="2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בן 14 ללא סיפור רפואי קודם מגיע להערכה בגלל רושם </a:t>
            </a:r>
            <a:r>
              <a:rPr lang="he-IL" dirty="0" err="1"/>
              <a:t>לפקטוס</a:t>
            </a:r>
            <a:r>
              <a:rPr lang="he-IL" dirty="0"/>
              <a:t> </a:t>
            </a:r>
            <a:r>
              <a:rPr lang="he-IL" dirty="0" err="1"/>
              <a:t>אקסקבטום</a:t>
            </a:r>
            <a:r>
              <a:rPr lang="he-IL" dirty="0"/>
              <a:t> שהחמיר בשנה האחרונה. אין סיפור של מחלות או בעיות אחרות במשפחה. בבדיקה המטופל לא נראה מאוד אתלטי, אבל מרגיש שיש לו קושי בנשימה כשהוא רוכב או רץ ובנוסף הוא נמנע מפעילויות חברתיות מסוימות. בתמונה מופיע </a:t>
            </a:r>
            <a:r>
              <a:rPr lang="he-IL" dirty="0" err="1"/>
              <a:t>פקטוס</a:t>
            </a:r>
            <a:r>
              <a:rPr lang="he-IL" dirty="0"/>
              <a:t> משמעותי. </a:t>
            </a:r>
          </a:p>
          <a:p>
            <a:pPr lvl="1" algn="r" rtl="1">
              <a:spcBef>
                <a:spcPts val="900"/>
              </a:spcBef>
            </a:pPr>
            <a:r>
              <a:rPr lang="he-IL" dirty="0"/>
              <a:t>מה חשוב להעריך בבדיקה הפיזיקלית?</a:t>
            </a:r>
          </a:p>
          <a:p>
            <a:pPr lvl="1" algn="r" rtl="1">
              <a:spcBef>
                <a:spcPts val="900"/>
              </a:spcBef>
            </a:pPr>
            <a:r>
              <a:rPr lang="he-IL" dirty="0"/>
              <a:t>בבדיקה פיזיקלית יש להעריך את הלב לאוושות, כניסת אוויר, מראה </a:t>
            </a:r>
            <a:r>
              <a:rPr lang="he-IL" dirty="0" err="1"/>
              <a:t>הפקטוס</a:t>
            </a:r>
            <a:r>
              <a:rPr lang="he-IL" dirty="0"/>
              <a:t>, </a:t>
            </a:r>
            <a:r>
              <a:rPr lang="he-IL" dirty="0" err="1"/>
              <a:t>סקוליוזיס</a:t>
            </a:r>
            <a:r>
              <a:rPr lang="he-IL" dirty="0"/>
              <a:t>. יש להעריך תסמונות נלוות כגון מרפאן- גמישות יתר, מראה </a:t>
            </a:r>
            <a:r>
              <a:rPr lang="he-IL" dirty="0" err="1"/>
              <a:t>מרפנואידי</a:t>
            </a:r>
            <a:r>
              <a:rPr lang="he-IL" dirty="0"/>
              <a:t>. </a:t>
            </a:r>
          </a:p>
          <a:p>
            <a:pPr lvl="1" algn="r" rtl="1">
              <a:spcBef>
                <a:spcPts val="900"/>
              </a:spcBef>
            </a:pPr>
            <a:r>
              <a:rPr lang="he-IL" dirty="0"/>
              <a:t>מהן האינדיקציות להציע ניתוח לתיקון הדפורמציה?</a:t>
            </a:r>
          </a:p>
          <a:p>
            <a:pPr lvl="1" algn="r" rtl="1">
              <a:spcBef>
                <a:spcPts val="900"/>
              </a:spcBef>
            </a:pPr>
            <a:r>
              <a:rPr lang="he-IL" dirty="0"/>
              <a:t>האינדיקציות לניתוח כוללות אינדיקציות פיזיקליות, </a:t>
            </a:r>
          </a:p>
          <a:p>
            <a:pPr lvl="1" algn="r" rtl="1">
              <a:spcBef>
                <a:spcPts val="900"/>
              </a:spcBef>
            </a:pPr>
            <a:r>
              <a:rPr lang="he-IL" dirty="0"/>
              <a:t>פסיכוסוציאליות, או שילוב של השתיים. ניתן להעריך את מידת </a:t>
            </a:r>
          </a:p>
          <a:p>
            <a:pPr lvl="1" algn="r" rtl="1">
              <a:spcBef>
                <a:spcPts val="900"/>
              </a:spcBef>
            </a:pPr>
            <a:r>
              <a:rPr lang="he-IL" dirty="0"/>
              <a:t>חומרת </a:t>
            </a:r>
            <a:r>
              <a:rPr lang="he-IL" dirty="0" err="1"/>
              <a:t>הפקטוס</a:t>
            </a:r>
            <a:r>
              <a:rPr lang="he-IL" dirty="0"/>
              <a:t> באמצעות </a:t>
            </a:r>
            <a:r>
              <a:rPr lang="he-IL" dirty="0" err="1"/>
              <a:t>ct</a:t>
            </a:r>
            <a:r>
              <a:rPr lang="he-IL" dirty="0"/>
              <a:t>. </a:t>
            </a:r>
          </a:p>
        </p:txBody>
      </p:sp>
      <p:pic>
        <p:nvPicPr>
          <p:cNvPr id="4" name="Picture 3">
            <a:extLst>
              <a:ext uri="{FF2B5EF4-FFF2-40B4-BE49-F238E27FC236}">
                <a16:creationId xmlns:a16="http://schemas.microsoft.com/office/drawing/2014/main" id="{2C9A8487-EC75-3548-8875-4A54F17C170C}"/>
              </a:ext>
            </a:extLst>
          </p:cNvPr>
          <p:cNvPicPr>
            <a:picLocks noChangeAspect="1"/>
          </p:cNvPicPr>
          <p:nvPr/>
        </p:nvPicPr>
        <p:blipFill>
          <a:blip r:embed="rId3"/>
          <a:stretch>
            <a:fillRect/>
          </a:stretch>
        </p:blipFill>
        <p:spPr>
          <a:xfrm>
            <a:off x="1555922" y="4069080"/>
            <a:ext cx="4038600" cy="2019300"/>
          </a:xfrm>
          <a:prstGeom prst="rect">
            <a:avLst/>
          </a:prstGeom>
        </p:spPr>
      </p:pic>
    </p:spTree>
    <p:extLst>
      <p:ext uri="{BB962C8B-B14F-4D97-AF65-F5344CB8AC3E}">
        <p14:creationId xmlns:p14="http://schemas.microsoft.com/office/powerpoint/2010/main" val="39500250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95B9BA8-1D69-4796-85F5-B6D0BD523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5F892E19-92E7-4BB2-8C3F-DBDFE8D9D3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
            <a:ext cx="4581527" cy="6858002"/>
            <a:chOff x="-2" y="-1"/>
            <a:chExt cx="4581527" cy="6858002"/>
          </a:xfrm>
          <a:effectLst>
            <a:outerShdw blurRad="381000" dist="50800" algn="ctr" rotWithShape="0">
              <a:srgbClr val="000000">
                <a:alpha val="10000"/>
              </a:srgbClr>
            </a:outerShdw>
          </a:effectLst>
        </p:grpSpPr>
        <p:grpSp>
          <p:nvGrpSpPr>
            <p:cNvPr id="11" name="Group 10">
              <a:extLst>
                <a:ext uri="{FF2B5EF4-FFF2-40B4-BE49-F238E27FC236}">
                  <a16:creationId xmlns:a16="http://schemas.microsoft.com/office/drawing/2014/main" id="{81E493D3-31D9-4B80-9798-EEA082E12A84}"/>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 y="-1"/>
              <a:ext cx="4572002" cy="6858002"/>
              <a:chOff x="-2" y="-1"/>
              <a:chExt cx="4572002" cy="6858002"/>
            </a:xfrm>
            <a:effectLst/>
          </p:grpSpPr>
          <p:sp>
            <p:nvSpPr>
              <p:cNvPr id="19" name="Freeform: Shape 18">
                <a:extLst>
                  <a:ext uri="{FF2B5EF4-FFF2-40B4-BE49-F238E27FC236}">
                    <a16:creationId xmlns:a16="http://schemas.microsoft.com/office/drawing/2014/main" id="{62E6AA4D-EC17-45B5-B621-DF0FD91FD4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 y="-1"/>
                <a:ext cx="4572002" cy="6858002"/>
              </a:xfrm>
              <a:custGeom>
                <a:avLst/>
                <a:gdLst>
                  <a:gd name="connsiteX0" fmla="*/ 4214994 w 4572002"/>
                  <a:gd name="connsiteY0" fmla="*/ 6564620 h 6858002"/>
                  <a:gd name="connsiteX1" fmla="*/ 4214994 w 4572002"/>
                  <a:gd name="connsiteY1" fmla="*/ 6564621 h 6858002"/>
                  <a:gd name="connsiteX2" fmla="*/ 4237474 w 4572002"/>
                  <a:gd name="connsiteY2" fmla="*/ 6588626 h 6858002"/>
                  <a:gd name="connsiteX3" fmla="*/ 4254096 w 4572002"/>
                  <a:gd name="connsiteY3" fmla="*/ 6625225 h 6858002"/>
                  <a:gd name="connsiteX4" fmla="*/ 4247001 w 4572002"/>
                  <a:gd name="connsiteY4" fmla="*/ 6662540 h 6858002"/>
                  <a:gd name="connsiteX5" fmla="*/ 4247000 w 4572002"/>
                  <a:gd name="connsiteY5" fmla="*/ 6662541 h 6858002"/>
                  <a:gd name="connsiteX6" fmla="*/ 4246999 w 4572002"/>
                  <a:gd name="connsiteY6" fmla="*/ 6662544 h 6858002"/>
                  <a:gd name="connsiteX7" fmla="*/ 4235550 w 4572002"/>
                  <a:gd name="connsiteY7" fmla="*/ 6683027 h 6858002"/>
                  <a:gd name="connsiteX8" fmla="*/ 4232403 w 4572002"/>
                  <a:gd name="connsiteY8" fmla="*/ 6702976 h 6858002"/>
                  <a:gd name="connsiteX9" fmla="*/ 4232403 w 4572002"/>
                  <a:gd name="connsiteY9" fmla="*/ 6702977 h 6858002"/>
                  <a:gd name="connsiteX10" fmla="*/ 4246238 w 4572002"/>
                  <a:gd name="connsiteY10" fmla="*/ 6742553 h 6858002"/>
                  <a:gd name="connsiteX11" fmla="*/ 4246239 w 4572002"/>
                  <a:gd name="connsiteY11" fmla="*/ 6742555 h 6858002"/>
                  <a:gd name="connsiteX12" fmla="*/ 4265716 w 4572002"/>
                  <a:gd name="connsiteY12" fmla="*/ 6812062 h 6858002"/>
                  <a:gd name="connsiteX13" fmla="*/ 4265717 w 4572002"/>
                  <a:gd name="connsiteY13" fmla="*/ 6812064 h 6858002"/>
                  <a:gd name="connsiteX14" fmla="*/ 4265717 w 4572002"/>
                  <a:gd name="connsiteY14" fmla="*/ 6812063 h 6858002"/>
                  <a:gd name="connsiteX15" fmla="*/ 4265716 w 4572002"/>
                  <a:gd name="connsiteY15" fmla="*/ 6812062 h 6858002"/>
                  <a:gd name="connsiteX16" fmla="*/ 4260942 w 4572002"/>
                  <a:gd name="connsiteY16" fmla="*/ 6776800 h 6858002"/>
                  <a:gd name="connsiteX17" fmla="*/ 4246239 w 4572002"/>
                  <a:gd name="connsiteY17" fmla="*/ 6742555 h 6858002"/>
                  <a:gd name="connsiteX18" fmla="*/ 4246238 w 4572002"/>
                  <a:gd name="connsiteY18" fmla="*/ 6742552 h 6858002"/>
                  <a:gd name="connsiteX19" fmla="*/ 4232403 w 4572002"/>
                  <a:gd name="connsiteY19" fmla="*/ 6702976 h 6858002"/>
                  <a:gd name="connsiteX20" fmla="*/ 4246999 w 4572002"/>
                  <a:gd name="connsiteY20" fmla="*/ 6662544 h 6858002"/>
                  <a:gd name="connsiteX21" fmla="*/ 4247000 w 4572002"/>
                  <a:gd name="connsiteY21" fmla="*/ 6662542 h 6858002"/>
                  <a:gd name="connsiteX22" fmla="*/ 4247001 w 4572002"/>
                  <a:gd name="connsiteY22" fmla="*/ 6662540 h 6858002"/>
                  <a:gd name="connsiteX23" fmla="*/ 4254084 w 4572002"/>
                  <a:gd name="connsiteY23" fmla="*/ 6645552 h 6858002"/>
                  <a:gd name="connsiteX24" fmla="*/ 4254096 w 4572002"/>
                  <a:gd name="connsiteY24" fmla="*/ 6625225 h 6858002"/>
                  <a:gd name="connsiteX25" fmla="*/ 4254096 w 4572002"/>
                  <a:gd name="connsiteY25" fmla="*/ 6625224 h 6858002"/>
                  <a:gd name="connsiteX26" fmla="*/ 4237474 w 4572002"/>
                  <a:gd name="connsiteY26" fmla="*/ 6588625 h 6858002"/>
                  <a:gd name="connsiteX27" fmla="*/ 4295315 w 4572002"/>
                  <a:gd name="connsiteY27" fmla="*/ 6438981 h 6858002"/>
                  <a:gd name="connsiteX28" fmla="*/ 4275385 w 4572002"/>
                  <a:gd name="connsiteY28" fmla="*/ 6463840 h 6858002"/>
                  <a:gd name="connsiteX29" fmla="*/ 4275382 w 4572002"/>
                  <a:gd name="connsiteY29" fmla="*/ 6463849 h 6858002"/>
                  <a:gd name="connsiteX30" fmla="*/ 4261587 w 4572002"/>
                  <a:gd name="connsiteY30" fmla="*/ 6513012 h 6858002"/>
                  <a:gd name="connsiteX31" fmla="*/ 4242781 w 4572002"/>
                  <a:gd name="connsiteY31" fmla="*/ 6546194 h 6858002"/>
                  <a:gd name="connsiteX32" fmla="*/ 4242781 w 4572002"/>
                  <a:gd name="connsiteY32" fmla="*/ 6546195 h 6858002"/>
                  <a:gd name="connsiteX33" fmla="*/ 4259120 w 4572002"/>
                  <a:gd name="connsiteY33" fmla="*/ 6521804 h 6858002"/>
                  <a:gd name="connsiteX34" fmla="*/ 4261587 w 4572002"/>
                  <a:gd name="connsiteY34" fmla="*/ 6513012 h 6858002"/>
                  <a:gd name="connsiteX35" fmla="*/ 4264398 w 4572002"/>
                  <a:gd name="connsiteY35" fmla="*/ 6508052 h 6858002"/>
                  <a:gd name="connsiteX36" fmla="*/ 4275382 w 4572002"/>
                  <a:gd name="connsiteY36" fmla="*/ 6463849 h 6858002"/>
                  <a:gd name="connsiteX37" fmla="*/ 4275385 w 4572002"/>
                  <a:gd name="connsiteY37" fmla="*/ 6463841 h 6858002"/>
                  <a:gd name="connsiteX38" fmla="*/ 4295315 w 4572002"/>
                  <a:gd name="connsiteY38" fmla="*/ 6438981 h 6858002"/>
                  <a:gd name="connsiteX39" fmla="*/ 4381289 w 4572002"/>
                  <a:gd name="connsiteY39" fmla="*/ 6365204 h 6858002"/>
                  <a:gd name="connsiteX40" fmla="*/ 4380008 w 4572002"/>
                  <a:gd name="connsiteY40" fmla="*/ 6387910 h 6858002"/>
                  <a:gd name="connsiteX41" fmla="*/ 4378243 w 4572002"/>
                  <a:gd name="connsiteY41" fmla="*/ 6391549 h 6858002"/>
                  <a:gd name="connsiteX42" fmla="*/ 4370589 w 4572002"/>
                  <a:gd name="connsiteY42" fmla="*/ 6407332 h 6858002"/>
                  <a:gd name="connsiteX43" fmla="*/ 4370589 w 4572002"/>
                  <a:gd name="connsiteY43" fmla="*/ 6407333 h 6858002"/>
                  <a:gd name="connsiteX44" fmla="*/ 4378243 w 4572002"/>
                  <a:gd name="connsiteY44" fmla="*/ 6391549 h 6858002"/>
                  <a:gd name="connsiteX45" fmla="*/ 4380008 w 4572002"/>
                  <a:gd name="connsiteY45" fmla="*/ 6387910 h 6858002"/>
                  <a:gd name="connsiteX46" fmla="*/ 4142220 w 4572002"/>
                  <a:gd name="connsiteY46" fmla="*/ 4221391 h 6858002"/>
                  <a:gd name="connsiteX47" fmla="*/ 4142220 w 4572002"/>
                  <a:gd name="connsiteY47" fmla="*/ 4221392 h 6858002"/>
                  <a:gd name="connsiteX48" fmla="*/ 4147936 w 4572002"/>
                  <a:gd name="connsiteY48" fmla="*/ 4253015 h 6858002"/>
                  <a:gd name="connsiteX49" fmla="*/ 4187752 w 4572002"/>
                  <a:gd name="connsiteY49" fmla="*/ 4324646 h 6858002"/>
                  <a:gd name="connsiteX50" fmla="*/ 4196706 w 4572002"/>
                  <a:gd name="connsiteY50" fmla="*/ 4363891 h 6858002"/>
                  <a:gd name="connsiteX51" fmla="*/ 4195944 w 4572002"/>
                  <a:gd name="connsiteY51" fmla="*/ 4482004 h 6858002"/>
                  <a:gd name="connsiteX52" fmla="*/ 4135934 w 4572002"/>
                  <a:gd name="connsiteY52" fmla="*/ 4659174 h 6858002"/>
                  <a:gd name="connsiteX53" fmla="*/ 4127932 w 4572002"/>
                  <a:gd name="connsiteY53" fmla="*/ 4677655 h 6858002"/>
                  <a:gd name="connsiteX54" fmla="*/ 4118025 w 4572002"/>
                  <a:gd name="connsiteY54" fmla="*/ 4767764 h 6858002"/>
                  <a:gd name="connsiteX55" fmla="*/ 4116716 w 4572002"/>
                  <a:gd name="connsiteY55" fmla="*/ 4800483 h 6858002"/>
                  <a:gd name="connsiteX56" fmla="*/ 4116716 w 4572002"/>
                  <a:gd name="connsiteY56" fmla="*/ 4800484 h 6858002"/>
                  <a:gd name="connsiteX57" fmla="*/ 4131552 w 4572002"/>
                  <a:gd name="connsiteY57" fmla="*/ 4828917 h 6858002"/>
                  <a:gd name="connsiteX58" fmla="*/ 4153733 w 4572002"/>
                  <a:gd name="connsiteY58" fmla="*/ 4863343 h 6858002"/>
                  <a:gd name="connsiteX59" fmla="*/ 4161262 w 4572002"/>
                  <a:gd name="connsiteY59" fmla="*/ 4889275 h 6858002"/>
                  <a:gd name="connsiteX60" fmla="*/ 4159557 w 4572002"/>
                  <a:gd name="connsiteY60" fmla="*/ 4912168 h 6858002"/>
                  <a:gd name="connsiteX61" fmla="*/ 4158155 w 4572002"/>
                  <a:gd name="connsiteY61" fmla="*/ 4933804 h 6858002"/>
                  <a:gd name="connsiteX62" fmla="*/ 4158155 w 4572002"/>
                  <a:gd name="connsiteY62" fmla="*/ 4933805 h 6858002"/>
                  <a:gd name="connsiteX63" fmla="*/ 4162914 w 4572002"/>
                  <a:gd name="connsiteY63" fmla="*/ 4952673 h 6858002"/>
                  <a:gd name="connsiteX64" fmla="*/ 4165707 w 4572002"/>
                  <a:gd name="connsiteY64" fmla="*/ 4957454 h 6858002"/>
                  <a:gd name="connsiteX65" fmla="*/ 4166985 w 4572002"/>
                  <a:gd name="connsiteY65" fmla="*/ 4961456 h 6858002"/>
                  <a:gd name="connsiteX66" fmla="*/ 4182989 w 4572002"/>
                  <a:gd name="connsiteY66" fmla="*/ 4987038 h 6858002"/>
                  <a:gd name="connsiteX67" fmla="*/ 4209468 w 4572002"/>
                  <a:gd name="connsiteY67" fmla="*/ 5041522 h 6858002"/>
                  <a:gd name="connsiteX68" fmla="*/ 4216684 w 4572002"/>
                  <a:gd name="connsiteY68" fmla="*/ 5072376 h 6858002"/>
                  <a:gd name="connsiteX69" fmla="*/ 4222587 w 4572002"/>
                  <a:gd name="connsiteY69" fmla="*/ 5087441 h 6858002"/>
                  <a:gd name="connsiteX70" fmla="*/ 4235615 w 4572002"/>
                  <a:gd name="connsiteY70" fmla="*/ 5133220 h 6858002"/>
                  <a:gd name="connsiteX71" fmla="*/ 4235616 w 4572002"/>
                  <a:gd name="connsiteY71" fmla="*/ 5133225 h 6858002"/>
                  <a:gd name="connsiteX72" fmla="*/ 4228901 w 4572002"/>
                  <a:gd name="connsiteY72" fmla="*/ 5166113 h 6858002"/>
                  <a:gd name="connsiteX73" fmla="*/ 4228901 w 4572002"/>
                  <a:gd name="connsiteY73" fmla="*/ 5166114 h 6858002"/>
                  <a:gd name="connsiteX74" fmla="*/ 4229593 w 4572002"/>
                  <a:gd name="connsiteY74" fmla="*/ 5172091 h 6858002"/>
                  <a:gd name="connsiteX75" fmla="*/ 4232139 w 4572002"/>
                  <a:gd name="connsiteY75" fmla="*/ 5179068 h 6858002"/>
                  <a:gd name="connsiteX76" fmla="*/ 4231973 w 4572002"/>
                  <a:gd name="connsiteY76" fmla="*/ 5229434 h 6858002"/>
                  <a:gd name="connsiteX77" fmla="*/ 4225669 w 4572002"/>
                  <a:gd name="connsiteY77" fmla="*/ 5241089 h 6858002"/>
                  <a:gd name="connsiteX78" fmla="*/ 4208517 w 4572002"/>
                  <a:gd name="connsiteY78" fmla="*/ 5272796 h 6858002"/>
                  <a:gd name="connsiteX79" fmla="*/ 4184613 w 4572002"/>
                  <a:gd name="connsiteY79" fmla="*/ 5312288 h 6858002"/>
                  <a:gd name="connsiteX80" fmla="*/ 4183557 w 4572002"/>
                  <a:gd name="connsiteY80" fmla="*/ 5321350 h 6858002"/>
                  <a:gd name="connsiteX81" fmla="*/ 4181083 w 4572002"/>
                  <a:gd name="connsiteY81" fmla="*/ 5326163 h 6858002"/>
                  <a:gd name="connsiteX82" fmla="*/ 4179637 w 4572002"/>
                  <a:gd name="connsiteY82" fmla="*/ 5355014 h 6858002"/>
                  <a:gd name="connsiteX83" fmla="*/ 4179637 w 4572002"/>
                  <a:gd name="connsiteY83" fmla="*/ 5355015 h 6858002"/>
                  <a:gd name="connsiteX84" fmla="*/ 4184513 w 4572002"/>
                  <a:gd name="connsiteY84" fmla="*/ 5385385 h 6858002"/>
                  <a:gd name="connsiteX85" fmla="*/ 4192704 w 4572002"/>
                  <a:gd name="connsiteY85" fmla="*/ 5425583 h 6858002"/>
                  <a:gd name="connsiteX86" fmla="*/ 4204327 w 4572002"/>
                  <a:gd name="connsiteY86" fmla="*/ 5480638 h 6858002"/>
                  <a:gd name="connsiteX87" fmla="*/ 4208850 w 4572002"/>
                  <a:gd name="connsiteY87" fmla="*/ 5507668 h 6858002"/>
                  <a:gd name="connsiteX88" fmla="*/ 4198232 w 4572002"/>
                  <a:gd name="connsiteY88" fmla="*/ 5531692 h 6858002"/>
                  <a:gd name="connsiteX89" fmla="*/ 4198231 w 4572002"/>
                  <a:gd name="connsiteY89" fmla="*/ 5531693 h 6858002"/>
                  <a:gd name="connsiteX90" fmla="*/ 4188085 w 4572002"/>
                  <a:gd name="connsiteY90" fmla="*/ 5547578 h 6858002"/>
                  <a:gd name="connsiteX91" fmla="*/ 4188085 w 4572002"/>
                  <a:gd name="connsiteY91" fmla="*/ 5547579 h 6858002"/>
                  <a:gd name="connsiteX92" fmla="*/ 4197659 w 4572002"/>
                  <a:gd name="connsiteY92" fmla="*/ 5562747 h 6858002"/>
                  <a:gd name="connsiteX93" fmla="*/ 4268907 w 4572002"/>
                  <a:gd name="connsiteY93" fmla="*/ 5704484 h 6858002"/>
                  <a:gd name="connsiteX94" fmla="*/ 4274812 w 4572002"/>
                  <a:gd name="connsiteY94" fmla="*/ 5740489 h 6858002"/>
                  <a:gd name="connsiteX95" fmla="*/ 4283578 w 4572002"/>
                  <a:gd name="connsiteY95" fmla="*/ 5760874 h 6858002"/>
                  <a:gd name="connsiteX96" fmla="*/ 4371973 w 4572002"/>
                  <a:gd name="connsiteY96" fmla="*/ 5883752 h 6858002"/>
                  <a:gd name="connsiteX97" fmla="*/ 4371974 w 4572002"/>
                  <a:gd name="connsiteY97" fmla="*/ 5883757 h 6858002"/>
                  <a:gd name="connsiteX98" fmla="*/ 4389877 w 4572002"/>
                  <a:gd name="connsiteY98" fmla="*/ 5935946 h 6858002"/>
                  <a:gd name="connsiteX99" fmla="*/ 4389878 w 4572002"/>
                  <a:gd name="connsiteY99" fmla="*/ 5935950 h 6858002"/>
                  <a:gd name="connsiteX100" fmla="*/ 4386259 w 4572002"/>
                  <a:gd name="connsiteY100" fmla="*/ 5993290 h 6858002"/>
                  <a:gd name="connsiteX101" fmla="*/ 4386259 w 4572002"/>
                  <a:gd name="connsiteY101" fmla="*/ 5993291 h 6858002"/>
                  <a:gd name="connsiteX102" fmla="*/ 4379782 w 4572002"/>
                  <a:gd name="connsiteY102" fmla="*/ 6026440 h 6858002"/>
                  <a:gd name="connsiteX103" fmla="*/ 4323583 w 4572002"/>
                  <a:gd name="connsiteY103" fmla="*/ 6108738 h 6858002"/>
                  <a:gd name="connsiteX104" fmla="*/ 4309890 w 4572002"/>
                  <a:gd name="connsiteY104" fmla="*/ 6133314 h 6858002"/>
                  <a:gd name="connsiteX105" fmla="*/ 4309890 w 4572002"/>
                  <a:gd name="connsiteY105" fmla="*/ 6133315 h 6858002"/>
                  <a:gd name="connsiteX106" fmla="*/ 4313591 w 4572002"/>
                  <a:gd name="connsiteY106" fmla="*/ 6143190 h 6858002"/>
                  <a:gd name="connsiteX107" fmla="*/ 4325486 w 4572002"/>
                  <a:gd name="connsiteY107" fmla="*/ 6155600 h 6858002"/>
                  <a:gd name="connsiteX108" fmla="*/ 4325488 w 4572002"/>
                  <a:gd name="connsiteY108" fmla="*/ 6155603 h 6858002"/>
                  <a:gd name="connsiteX109" fmla="*/ 4364160 w 4572002"/>
                  <a:gd name="connsiteY109" fmla="*/ 6228757 h 6858002"/>
                  <a:gd name="connsiteX110" fmla="*/ 4381497 w 4572002"/>
                  <a:gd name="connsiteY110" fmla="*/ 6361540 h 6858002"/>
                  <a:gd name="connsiteX111" fmla="*/ 4381497 w 4572002"/>
                  <a:gd name="connsiteY111" fmla="*/ 6361539 h 6858002"/>
                  <a:gd name="connsiteX112" fmla="*/ 4364160 w 4572002"/>
                  <a:gd name="connsiteY112" fmla="*/ 6228756 h 6858002"/>
                  <a:gd name="connsiteX113" fmla="*/ 4325488 w 4572002"/>
                  <a:gd name="connsiteY113" fmla="*/ 6155602 h 6858002"/>
                  <a:gd name="connsiteX114" fmla="*/ 4325486 w 4572002"/>
                  <a:gd name="connsiteY114" fmla="*/ 6155600 h 6858002"/>
                  <a:gd name="connsiteX115" fmla="*/ 4309890 w 4572002"/>
                  <a:gd name="connsiteY115" fmla="*/ 6133315 h 6858002"/>
                  <a:gd name="connsiteX116" fmla="*/ 4323583 w 4572002"/>
                  <a:gd name="connsiteY116" fmla="*/ 6108739 h 6858002"/>
                  <a:gd name="connsiteX117" fmla="*/ 4379782 w 4572002"/>
                  <a:gd name="connsiteY117" fmla="*/ 6026441 h 6858002"/>
                  <a:gd name="connsiteX118" fmla="*/ 4386259 w 4572002"/>
                  <a:gd name="connsiteY118" fmla="*/ 5993292 h 6858002"/>
                  <a:gd name="connsiteX119" fmla="*/ 4386259 w 4572002"/>
                  <a:gd name="connsiteY119" fmla="*/ 5993290 h 6858002"/>
                  <a:gd name="connsiteX120" fmla="*/ 4389712 w 4572002"/>
                  <a:gd name="connsiteY120" fmla="*/ 5964477 h 6858002"/>
                  <a:gd name="connsiteX121" fmla="*/ 4389878 w 4572002"/>
                  <a:gd name="connsiteY121" fmla="*/ 5935950 h 6858002"/>
                  <a:gd name="connsiteX122" fmla="*/ 4389878 w 4572002"/>
                  <a:gd name="connsiteY122" fmla="*/ 5935949 h 6858002"/>
                  <a:gd name="connsiteX123" fmla="*/ 4389877 w 4572002"/>
                  <a:gd name="connsiteY123" fmla="*/ 5935946 h 6858002"/>
                  <a:gd name="connsiteX124" fmla="*/ 4382997 w 4572002"/>
                  <a:gd name="connsiteY124" fmla="*/ 5909351 h 6858002"/>
                  <a:gd name="connsiteX125" fmla="*/ 4371974 w 4572002"/>
                  <a:gd name="connsiteY125" fmla="*/ 5883757 h 6858002"/>
                  <a:gd name="connsiteX126" fmla="*/ 4371973 w 4572002"/>
                  <a:gd name="connsiteY126" fmla="*/ 5883751 h 6858002"/>
                  <a:gd name="connsiteX127" fmla="*/ 4283578 w 4572002"/>
                  <a:gd name="connsiteY127" fmla="*/ 5760873 h 6858002"/>
                  <a:gd name="connsiteX128" fmla="*/ 4274812 w 4572002"/>
                  <a:gd name="connsiteY128" fmla="*/ 5740488 h 6858002"/>
                  <a:gd name="connsiteX129" fmla="*/ 4268907 w 4572002"/>
                  <a:gd name="connsiteY129" fmla="*/ 5704483 h 6858002"/>
                  <a:gd name="connsiteX130" fmla="*/ 4197659 w 4572002"/>
                  <a:gd name="connsiteY130" fmla="*/ 5562746 h 6858002"/>
                  <a:gd name="connsiteX131" fmla="*/ 4188085 w 4572002"/>
                  <a:gd name="connsiteY131" fmla="*/ 5547578 h 6858002"/>
                  <a:gd name="connsiteX132" fmla="*/ 4198231 w 4572002"/>
                  <a:gd name="connsiteY132" fmla="*/ 5531694 h 6858002"/>
                  <a:gd name="connsiteX133" fmla="*/ 4198232 w 4572002"/>
                  <a:gd name="connsiteY133" fmla="*/ 5531692 h 6858002"/>
                  <a:gd name="connsiteX134" fmla="*/ 4206630 w 4572002"/>
                  <a:gd name="connsiteY134" fmla="*/ 5520422 h 6858002"/>
                  <a:gd name="connsiteX135" fmla="*/ 4208850 w 4572002"/>
                  <a:gd name="connsiteY135" fmla="*/ 5507668 h 6858002"/>
                  <a:gd name="connsiteX136" fmla="*/ 4208850 w 4572002"/>
                  <a:gd name="connsiteY136" fmla="*/ 5507667 h 6858002"/>
                  <a:gd name="connsiteX137" fmla="*/ 4204327 w 4572002"/>
                  <a:gd name="connsiteY137" fmla="*/ 5480637 h 6858002"/>
                  <a:gd name="connsiteX138" fmla="*/ 4192704 w 4572002"/>
                  <a:gd name="connsiteY138" fmla="*/ 5425582 h 6858002"/>
                  <a:gd name="connsiteX139" fmla="*/ 4184513 w 4572002"/>
                  <a:gd name="connsiteY139" fmla="*/ 5385384 h 6858002"/>
                  <a:gd name="connsiteX140" fmla="*/ 4179637 w 4572002"/>
                  <a:gd name="connsiteY140" fmla="*/ 5355014 h 6858002"/>
                  <a:gd name="connsiteX141" fmla="*/ 4183557 w 4572002"/>
                  <a:gd name="connsiteY141" fmla="*/ 5321350 h 6858002"/>
                  <a:gd name="connsiteX142" fmla="*/ 4208517 w 4572002"/>
                  <a:gd name="connsiteY142" fmla="*/ 5272797 h 6858002"/>
                  <a:gd name="connsiteX143" fmla="*/ 4225669 w 4572002"/>
                  <a:gd name="connsiteY143" fmla="*/ 5241089 h 6858002"/>
                  <a:gd name="connsiteX144" fmla="*/ 4231973 w 4572002"/>
                  <a:gd name="connsiteY144" fmla="*/ 5229433 h 6858002"/>
                  <a:gd name="connsiteX145" fmla="*/ 4232139 w 4572002"/>
                  <a:gd name="connsiteY145" fmla="*/ 5179068 h 6858002"/>
                  <a:gd name="connsiteX146" fmla="*/ 4232139 w 4572002"/>
                  <a:gd name="connsiteY146" fmla="*/ 5179067 h 6858002"/>
                  <a:gd name="connsiteX147" fmla="*/ 4229593 w 4572002"/>
                  <a:gd name="connsiteY147" fmla="*/ 5172090 h 6858002"/>
                  <a:gd name="connsiteX148" fmla="*/ 4228901 w 4572002"/>
                  <a:gd name="connsiteY148" fmla="*/ 5166114 h 6858002"/>
                  <a:gd name="connsiteX149" fmla="*/ 4235616 w 4572002"/>
                  <a:gd name="connsiteY149" fmla="*/ 5133225 h 6858002"/>
                  <a:gd name="connsiteX150" fmla="*/ 4235616 w 4572002"/>
                  <a:gd name="connsiteY150" fmla="*/ 5133224 h 6858002"/>
                  <a:gd name="connsiteX151" fmla="*/ 4235615 w 4572002"/>
                  <a:gd name="connsiteY151" fmla="*/ 5133220 h 6858002"/>
                  <a:gd name="connsiteX152" fmla="*/ 4228473 w 4572002"/>
                  <a:gd name="connsiteY152" fmla="*/ 5102461 h 6858002"/>
                  <a:gd name="connsiteX153" fmla="*/ 4222587 w 4572002"/>
                  <a:gd name="connsiteY153" fmla="*/ 5087441 h 6858002"/>
                  <a:gd name="connsiteX154" fmla="*/ 4222582 w 4572002"/>
                  <a:gd name="connsiteY154" fmla="*/ 5087423 h 6858002"/>
                  <a:gd name="connsiteX155" fmla="*/ 4209468 w 4572002"/>
                  <a:gd name="connsiteY155" fmla="*/ 5041521 h 6858002"/>
                  <a:gd name="connsiteX156" fmla="*/ 4182989 w 4572002"/>
                  <a:gd name="connsiteY156" fmla="*/ 4987037 h 6858002"/>
                  <a:gd name="connsiteX157" fmla="*/ 4165707 w 4572002"/>
                  <a:gd name="connsiteY157" fmla="*/ 4957454 h 6858002"/>
                  <a:gd name="connsiteX158" fmla="*/ 4158155 w 4572002"/>
                  <a:gd name="connsiteY158" fmla="*/ 4933805 h 6858002"/>
                  <a:gd name="connsiteX159" fmla="*/ 4159557 w 4572002"/>
                  <a:gd name="connsiteY159" fmla="*/ 4912169 h 6858002"/>
                  <a:gd name="connsiteX160" fmla="*/ 4161262 w 4572002"/>
                  <a:gd name="connsiteY160" fmla="*/ 4889276 h 6858002"/>
                  <a:gd name="connsiteX161" fmla="*/ 4161262 w 4572002"/>
                  <a:gd name="connsiteY161" fmla="*/ 4889275 h 6858002"/>
                  <a:gd name="connsiteX162" fmla="*/ 4156484 w 4572002"/>
                  <a:gd name="connsiteY162" fmla="*/ 4867614 h 6858002"/>
                  <a:gd name="connsiteX163" fmla="*/ 4153733 w 4572002"/>
                  <a:gd name="connsiteY163" fmla="*/ 4863343 h 6858002"/>
                  <a:gd name="connsiteX164" fmla="*/ 4151983 w 4572002"/>
                  <a:gd name="connsiteY164" fmla="*/ 4857317 h 6858002"/>
                  <a:gd name="connsiteX165" fmla="*/ 4131552 w 4572002"/>
                  <a:gd name="connsiteY165" fmla="*/ 4828916 h 6858002"/>
                  <a:gd name="connsiteX166" fmla="*/ 4116716 w 4572002"/>
                  <a:gd name="connsiteY166" fmla="*/ 4800483 h 6858002"/>
                  <a:gd name="connsiteX167" fmla="*/ 4118025 w 4572002"/>
                  <a:gd name="connsiteY167" fmla="*/ 4767765 h 6858002"/>
                  <a:gd name="connsiteX168" fmla="*/ 4127932 w 4572002"/>
                  <a:gd name="connsiteY168" fmla="*/ 4677656 h 6858002"/>
                  <a:gd name="connsiteX169" fmla="*/ 4135934 w 4572002"/>
                  <a:gd name="connsiteY169" fmla="*/ 4659175 h 6858002"/>
                  <a:gd name="connsiteX170" fmla="*/ 4195944 w 4572002"/>
                  <a:gd name="connsiteY170" fmla="*/ 4482005 h 6858002"/>
                  <a:gd name="connsiteX171" fmla="*/ 4196706 w 4572002"/>
                  <a:gd name="connsiteY171" fmla="*/ 4363891 h 6858002"/>
                  <a:gd name="connsiteX172" fmla="*/ 4196706 w 4572002"/>
                  <a:gd name="connsiteY172" fmla="*/ 4363890 h 6858002"/>
                  <a:gd name="connsiteX173" fmla="*/ 4187752 w 4572002"/>
                  <a:gd name="connsiteY173" fmla="*/ 4324645 h 6858002"/>
                  <a:gd name="connsiteX174" fmla="*/ 4147936 w 4572002"/>
                  <a:gd name="connsiteY174" fmla="*/ 4253014 h 6858002"/>
                  <a:gd name="connsiteX175" fmla="*/ 4211111 w 4572002"/>
                  <a:gd name="connsiteY175" fmla="*/ 2836172 h 6858002"/>
                  <a:gd name="connsiteX176" fmla="*/ 4202421 w 4572002"/>
                  <a:gd name="connsiteY176" fmla="*/ 2848793 h 6858002"/>
                  <a:gd name="connsiteX177" fmla="*/ 4186816 w 4572002"/>
                  <a:gd name="connsiteY177" fmla="*/ 2897785 h 6858002"/>
                  <a:gd name="connsiteX178" fmla="*/ 4185787 w 4572002"/>
                  <a:gd name="connsiteY178" fmla="*/ 2903551 h 6858002"/>
                  <a:gd name="connsiteX179" fmla="*/ 4182513 w 4572002"/>
                  <a:gd name="connsiteY179" fmla="*/ 2914328 h 6858002"/>
                  <a:gd name="connsiteX180" fmla="*/ 4177882 w 4572002"/>
                  <a:gd name="connsiteY180" fmla="*/ 2947858 h 6858002"/>
                  <a:gd name="connsiteX181" fmla="*/ 4177881 w 4572002"/>
                  <a:gd name="connsiteY181" fmla="*/ 2947862 h 6858002"/>
                  <a:gd name="connsiteX182" fmla="*/ 4177881 w 4572002"/>
                  <a:gd name="connsiteY182" fmla="*/ 2947863 h 6858002"/>
                  <a:gd name="connsiteX183" fmla="*/ 4181465 w 4572002"/>
                  <a:gd name="connsiteY183" fmla="*/ 2982149 h 6858002"/>
                  <a:gd name="connsiteX184" fmla="*/ 4193158 w 4572002"/>
                  <a:gd name="connsiteY184" fmla="*/ 3077402 h 6858002"/>
                  <a:gd name="connsiteX185" fmla="*/ 4180703 w 4572002"/>
                  <a:gd name="connsiteY185" fmla="*/ 3172654 h 6858002"/>
                  <a:gd name="connsiteX186" fmla="*/ 4133076 w 4572002"/>
                  <a:gd name="connsiteY186" fmla="*/ 3489467 h 6858002"/>
                  <a:gd name="connsiteX187" fmla="*/ 4110977 w 4572002"/>
                  <a:gd name="connsiteY187" fmla="*/ 3544713 h 6858002"/>
                  <a:gd name="connsiteX188" fmla="*/ 4093355 w 4572002"/>
                  <a:gd name="connsiteY188" fmla="*/ 3574408 h 6858002"/>
                  <a:gd name="connsiteX189" fmla="*/ 4093355 w 4572002"/>
                  <a:gd name="connsiteY189" fmla="*/ 3574409 h 6858002"/>
                  <a:gd name="connsiteX190" fmla="*/ 4105453 w 4572002"/>
                  <a:gd name="connsiteY190" fmla="*/ 3606818 h 6858002"/>
                  <a:gd name="connsiteX191" fmla="*/ 4118979 w 4572002"/>
                  <a:gd name="connsiteY191" fmla="*/ 3630633 h 6858002"/>
                  <a:gd name="connsiteX192" fmla="*/ 4136708 w 4572002"/>
                  <a:gd name="connsiteY192" fmla="*/ 3654416 h 6858002"/>
                  <a:gd name="connsiteX193" fmla="*/ 4140382 w 4572002"/>
                  <a:gd name="connsiteY193" fmla="*/ 3668940 h 6858002"/>
                  <a:gd name="connsiteX194" fmla="*/ 4143220 w 4572002"/>
                  <a:gd name="connsiteY194" fmla="*/ 3680164 h 6858002"/>
                  <a:gd name="connsiteX195" fmla="*/ 4139172 w 4572002"/>
                  <a:gd name="connsiteY195" fmla="*/ 3734837 h 6858002"/>
                  <a:gd name="connsiteX196" fmla="*/ 4139172 w 4572002"/>
                  <a:gd name="connsiteY196" fmla="*/ 3734838 h 6858002"/>
                  <a:gd name="connsiteX197" fmla="*/ 4139554 w 4572002"/>
                  <a:gd name="connsiteY197" fmla="*/ 3754653 h 6858002"/>
                  <a:gd name="connsiteX198" fmla="*/ 4145911 w 4572002"/>
                  <a:gd name="connsiteY198" fmla="*/ 3789776 h 6858002"/>
                  <a:gd name="connsiteX199" fmla="*/ 4130980 w 4572002"/>
                  <a:gd name="connsiteY199" fmla="*/ 3822472 h 6858002"/>
                  <a:gd name="connsiteX200" fmla="*/ 4116645 w 4572002"/>
                  <a:gd name="connsiteY200" fmla="*/ 3852619 h 6858002"/>
                  <a:gd name="connsiteX201" fmla="*/ 4116645 w 4572002"/>
                  <a:gd name="connsiteY201" fmla="*/ 3852620 h 6858002"/>
                  <a:gd name="connsiteX202" fmla="*/ 4117425 w 4572002"/>
                  <a:gd name="connsiteY202" fmla="*/ 3868764 h 6858002"/>
                  <a:gd name="connsiteX203" fmla="*/ 4126028 w 4572002"/>
                  <a:gd name="connsiteY203" fmla="*/ 3885337 h 6858002"/>
                  <a:gd name="connsiteX204" fmla="*/ 4126028 w 4572002"/>
                  <a:gd name="connsiteY204" fmla="*/ 3885339 h 6858002"/>
                  <a:gd name="connsiteX205" fmla="*/ 4148409 w 4572002"/>
                  <a:gd name="connsiteY205" fmla="*/ 3923125 h 6858002"/>
                  <a:gd name="connsiteX206" fmla="*/ 4157913 w 4572002"/>
                  <a:gd name="connsiteY206" fmla="*/ 3962160 h 6858002"/>
                  <a:gd name="connsiteX207" fmla="*/ 4142221 w 4572002"/>
                  <a:gd name="connsiteY207" fmla="*/ 4043838 h 6858002"/>
                  <a:gd name="connsiteX208" fmla="*/ 4142220 w 4572002"/>
                  <a:gd name="connsiteY208" fmla="*/ 4043839 h 6858002"/>
                  <a:gd name="connsiteX209" fmla="*/ 4127099 w 4572002"/>
                  <a:gd name="connsiteY209" fmla="*/ 4103825 h 6858002"/>
                  <a:gd name="connsiteX210" fmla="*/ 4127099 w 4572002"/>
                  <a:gd name="connsiteY210" fmla="*/ 4103826 h 6858002"/>
                  <a:gd name="connsiteX211" fmla="*/ 4129066 w 4572002"/>
                  <a:gd name="connsiteY211" fmla="*/ 4134256 h 6858002"/>
                  <a:gd name="connsiteX212" fmla="*/ 4138410 w 4572002"/>
                  <a:gd name="connsiteY212" fmla="*/ 4165382 h 6858002"/>
                  <a:gd name="connsiteX213" fmla="*/ 4138410 w 4572002"/>
                  <a:gd name="connsiteY213" fmla="*/ 4165384 h 6858002"/>
                  <a:gd name="connsiteX214" fmla="*/ 4142315 w 4572002"/>
                  <a:gd name="connsiteY214" fmla="*/ 4192388 h 6858002"/>
                  <a:gd name="connsiteX215" fmla="*/ 4142315 w 4572002"/>
                  <a:gd name="connsiteY215" fmla="*/ 4192387 h 6858002"/>
                  <a:gd name="connsiteX216" fmla="*/ 4138410 w 4572002"/>
                  <a:gd name="connsiteY216" fmla="*/ 4165383 h 6858002"/>
                  <a:gd name="connsiteX217" fmla="*/ 4138410 w 4572002"/>
                  <a:gd name="connsiteY217" fmla="*/ 4165382 h 6858002"/>
                  <a:gd name="connsiteX218" fmla="*/ 4127099 w 4572002"/>
                  <a:gd name="connsiteY218" fmla="*/ 4103826 h 6858002"/>
                  <a:gd name="connsiteX219" fmla="*/ 4142220 w 4572002"/>
                  <a:gd name="connsiteY219" fmla="*/ 4043840 h 6858002"/>
                  <a:gd name="connsiteX220" fmla="*/ 4142221 w 4572002"/>
                  <a:gd name="connsiteY220" fmla="*/ 4043838 h 6858002"/>
                  <a:gd name="connsiteX221" fmla="*/ 4155523 w 4572002"/>
                  <a:gd name="connsiteY221" fmla="*/ 4002410 h 6858002"/>
                  <a:gd name="connsiteX222" fmla="*/ 4157913 w 4572002"/>
                  <a:gd name="connsiteY222" fmla="*/ 3962160 h 6858002"/>
                  <a:gd name="connsiteX223" fmla="*/ 4157913 w 4572002"/>
                  <a:gd name="connsiteY223" fmla="*/ 3962159 h 6858002"/>
                  <a:gd name="connsiteX224" fmla="*/ 4126028 w 4572002"/>
                  <a:gd name="connsiteY224" fmla="*/ 3885338 h 6858002"/>
                  <a:gd name="connsiteX225" fmla="*/ 4126028 w 4572002"/>
                  <a:gd name="connsiteY225" fmla="*/ 3885337 h 6858002"/>
                  <a:gd name="connsiteX226" fmla="*/ 4116645 w 4572002"/>
                  <a:gd name="connsiteY226" fmla="*/ 3852620 h 6858002"/>
                  <a:gd name="connsiteX227" fmla="*/ 4130980 w 4572002"/>
                  <a:gd name="connsiteY227" fmla="*/ 3822473 h 6858002"/>
                  <a:gd name="connsiteX228" fmla="*/ 4145911 w 4572002"/>
                  <a:gd name="connsiteY228" fmla="*/ 3789777 h 6858002"/>
                  <a:gd name="connsiteX229" fmla="*/ 4145911 w 4572002"/>
                  <a:gd name="connsiteY229" fmla="*/ 3789776 h 6858002"/>
                  <a:gd name="connsiteX230" fmla="*/ 4139554 w 4572002"/>
                  <a:gd name="connsiteY230" fmla="*/ 3754652 h 6858002"/>
                  <a:gd name="connsiteX231" fmla="*/ 4139172 w 4572002"/>
                  <a:gd name="connsiteY231" fmla="*/ 3734838 h 6858002"/>
                  <a:gd name="connsiteX232" fmla="*/ 4143220 w 4572002"/>
                  <a:gd name="connsiteY232" fmla="*/ 3680164 h 6858002"/>
                  <a:gd name="connsiteX233" fmla="*/ 4143220 w 4572002"/>
                  <a:gd name="connsiteY233" fmla="*/ 3680163 h 6858002"/>
                  <a:gd name="connsiteX234" fmla="*/ 4140382 w 4572002"/>
                  <a:gd name="connsiteY234" fmla="*/ 3668940 h 6858002"/>
                  <a:gd name="connsiteX235" fmla="*/ 4136708 w 4572002"/>
                  <a:gd name="connsiteY235" fmla="*/ 3654416 h 6858002"/>
                  <a:gd name="connsiteX236" fmla="*/ 4136708 w 4572002"/>
                  <a:gd name="connsiteY236" fmla="*/ 3654416 h 6858002"/>
                  <a:gd name="connsiteX237" fmla="*/ 4136708 w 4572002"/>
                  <a:gd name="connsiteY237" fmla="*/ 3654415 h 6858002"/>
                  <a:gd name="connsiteX238" fmla="*/ 4118979 w 4572002"/>
                  <a:gd name="connsiteY238" fmla="*/ 3630632 h 6858002"/>
                  <a:gd name="connsiteX239" fmla="*/ 4105453 w 4572002"/>
                  <a:gd name="connsiteY239" fmla="*/ 3606817 h 6858002"/>
                  <a:gd name="connsiteX240" fmla="*/ 4095707 w 4572002"/>
                  <a:gd name="connsiteY240" fmla="*/ 3587174 h 6858002"/>
                  <a:gd name="connsiteX241" fmla="*/ 4093355 w 4572002"/>
                  <a:gd name="connsiteY241" fmla="*/ 3574408 h 6858002"/>
                  <a:gd name="connsiteX242" fmla="*/ 4098434 w 4572002"/>
                  <a:gd name="connsiteY242" fmla="*/ 3562321 h 6858002"/>
                  <a:gd name="connsiteX243" fmla="*/ 4110977 w 4572002"/>
                  <a:gd name="connsiteY243" fmla="*/ 3544714 h 6858002"/>
                  <a:gd name="connsiteX244" fmla="*/ 4133076 w 4572002"/>
                  <a:gd name="connsiteY244" fmla="*/ 3489468 h 6858002"/>
                  <a:gd name="connsiteX245" fmla="*/ 4180703 w 4572002"/>
                  <a:gd name="connsiteY245" fmla="*/ 3172655 h 6858002"/>
                  <a:gd name="connsiteX246" fmla="*/ 4193158 w 4572002"/>
                  <a:gd name="connsiteY246" fmla="*/ 3077402 h 6858002"/>
                  <a:gd name="connsiteX247" fmla="*/ 4193158 w 4572002"/>
                  <a:gd name="connsiteY247" fmla="*/ 3077401 h 6858002"/>
                  <a:gd name="connsiteX248" fmla="*/ 4181465 w 4572002"/>
                  <a:gd name="connsiteY248" fmla="*/ 2982148 h 6858002"/>
                  <a:gd name="connsiteX249" fmla="*/ 4177881 w 4572002"/>
                  <a:gd name="connsiteY249" fmla="*/ 2947863 h 6858002"/>
                  <a:gd name="connsiteX250" fmla="*/ 4177882 w 4572002"/>
                  <a:gd name="connsiteY250" fmla="*/ 2947858 h 6858002"/>
                  <a:gd name="connsiteX251" fmla="*/ 4185787 w 4572002"/>
                  <a:gd name="connsiteY251" fmla="*/ 2903551 h 6858002"/>
                  <a:gd name="connsiteX252" fmla="*/ 4202421 w 4572002"/>
                  <a:gd name="connsiteY252" fmla="*/ 2848794 h 6858002"/>
                  <a:gd name="connsiteX253" fmla="*/ 4211111 w 4572002"/>
                  <a:gd name="connsiteY253" fmla="*/ 2836173 h 6858002"/>
                  <a:gd name="connsiteX254" fmla="*/ 3726625 w 4572002"/>
                  <a:gd name="connsiteY254" fmla="*/ 1508458 h 6858002"/>
                  <a:gd name="connsiteX255" fmla="*/ 3698531 w 4572002"/>
                  <a:gd name="connsiteY255" fmla="*/ 1596214 h 6858002"/>
                  <a:gd name="connsiteX256" fmla="*/ 3700436 w 4572002"/>
                  <a:gd name="connsiteY256" fmla="*/ 1624981 h 6858002"/>
                  <a:gd name="connsiteX257" fmla="*/ 3757017 w 4572002"/>
                  <a:gd name="connsiteY257" fmla="*/ 1697754 h 6858002"/>
                  <a:gd name="connsiteX258" fmla="*/ 3779686 w 4572002"/>
                  <a:gd name="connsiteY258" fmla="*/ 1733189 h 6858002"/>
                  <a:gd name="connsiteX259" fmla="*/ 3821407 w 4572002"/>
                  <a:gd name="connsiteY259" fmla="*/ 1833776 h 6858002"/>
                  <a:gd name="connsiteX260" fmla="*/ 3829028 w 4572002"/>
                  <a:gd name="connsiteY260" fmla="*/ 1842159 h 6858002"/>
                  <a:gd name="connsiteX261" fmla="*/ 3919519 w 4572002"/>
                  <a:gd name="connsiteY261" fmla="*/ 1916455 h 6858002"/>
                  <a:gd name="connsiteX262" fmla="*/ 3934949 w 4572002"/>
                  <a:gd name="connsiteY262" fmla="*/ 1933220 h 6858002"/>
                  <a:gd name="connsiteX263" fmla="*/ 3958954 w 4572002"/>
                  <a:gd name="connsiteY263" fmla="*/ 1953414 h 6858002"/>
                  <a:gd name="connsiteX264" fmla="*/ 4005437 w 4572002"/>
                  <a:gd name="connsiteY264" fmla="*/ 2016470 h 6858002"/>
                  <a:gd name="connsiteX265" fmla="*/ 4020296 w 4572002"/>
                  <a:gd name="connsiteY265" fmla="*/ 2094579 h 6858002"/>
                  <a:gd name="connsiteX266" fmla="*/ 4042967 w 4572002"/>
                  <a:gd name="connsiteY266" fmla="*/ 2188880 h 6858002"/>
                  <a:gd name="connsiteX267" fmla="*/ 4058207 w 4572002"/>
                  <a:gd name="connsiteY267" fmla="*/ 2228315 h 6858002"/>
                  <a:gd name="connsiteX268" fmla="*/ 4087164 w 4572002"/>
                  <a:gd name="connsiteY268" fmla="*/ 2334045 h 6858002"/>
                  <a:gd name="connsiteX269" fmla="*/ 4111549 w 4572002"/>
                  <a:gd name="connsiteY269" fmla="*/ 2409486 h 6858002"/>
                  <a:gd name="connsiteX270" fmla="*/ 4128650 w 4572002"/>
                  <a:gd name="connsiteY270" fmla="*/ 2435913 h 6858002"/>
                  <a:gd name="connsiteX271" fmla="*/ 4134481 w 4572002"/>
                  <a:gd name="connsiteY271" fmla="*/ 2463018 h 6858002"/>
                  <a:gd name="connsiteX272" fmla="*/ 4125839 w 4572002"/>
                  <a:gd name="connsiteY272" fmla="*/ 2518262 h 6858002"/>
                  <a:gd name="connsiteX273" fmla="*/ 4125838 w 4572002"/>
                  <a:gd name="connsiteY273" fmla="*/ 2518264 h 6858002"/>
                  <a:gd name="connsiteX274" fmla="*/ 4122194 w 4572002"/>
                  <a:gd name="connsiteY274" fmla="*/ 2545006 h 6858002"/>
                  <a:gd name="connsiteX275" fmla="*/ 4122194 w 4572002"/>
                  <a:gd name="connsiteY275" fmla="*/ 2545007 h 6858002"/>
                  <a:gd name="connsiteX276" fmla="*/ 4126408 w 4572002"/>
                  <a:gd name="connsiteY276" fmla="*/ 2571035 h 6858002"/>
                  <a:gd name="connsiteX277" fmla="*/ 4199563 w 4572002"/>
                  <a:gd name="connsiteY277" fmla="*/ 2668002 h 6858002"/>
                  <a:gd name="connsiteX278" fmla="*/ 4247953 w 4572002"/>
                  <a:gd name="connsiteY278" fmla="*/ 2745349 h 6858002"/>
                  <a:gd name="connsiteX279" fmla="*/ 4247954 w 4572002"/>
                  <a:gd name="connsiteY279" fmla="*/ 2745352 h 6858002"/>
                  <a:gd name="connsiteX280" fmla="*/ 4253873 w 4572002"/>
                  <a:gd name="connsiteY280" fmla="*/ 2778006 h 6858002"/>
                  <a:gd name="connsiteX281" fmla="*/ 4253453 w 4572002"/>
                  <a:gd name="connsiteY281" fmla="*/ 2785440 h 6858002"/>
                  <a:gd name="connsiteX282" fmla="*/ 4243374 w 4572002"/>
                  <a:gd name="connsiteY282" fmla="*/ 2811780 h 6858002"/>
                  <a:gd name="connsiteX283" fmla="*/ 4243371 w 4572002"/>
                  <a:gd name="connsiteY283" fmla="*/ 2811787 h 6858002"/>
                  <a:gd name="connsiteX284" fmla="*/ 4243372 w 4572002"/>
                  <a:gd name="connsiteY284" fmla="*/ 2811787 h 6858002"/>
                  <a:gd name="connsiteX285" fmla="*/ 4243374 w 4572002"/>
                  <a:gd name="connsiteY285" fmla="*/ 2811780 h 6858002"/>
                  <a:gd name="connsiteX286" fmla="*/ 4253025 w 4572002"/>
                  <a:gd name="connsiteY286" fmla="*/ 2793023 h 6858002"/>
                  <a:gd name="connsiteX287" fmla="*/ 4253453 w 4572002"/>
                  <a:gd name="connsiteY287" fmla="*/ 2785440 h 6858002"/>
                  <a:gd name="connsiteX288" fmla="*/ 4254654 w 4572002"/>
                  <a:gd name="connsiteY288" fmla="*/ 2782305 h 6858002"/>
                  <a:gd name="connsiteX289" fmla="*/ 4253873 w 4572002"/>
                  <a:gd name="connsiteY289" fmla="*/ 2778006 h 6858002"/>
                  <a:gd name="connsiteX290" fmla="*/ 4254284 w 4572002"/>
                  <a:gd name="connsiteY290" fmla="*/ 2770758 h 6858002"/>
                  <a:gd name="connsiteX291" fmla="*/ 4247954 w 4572002"/>
                  <a:gd name="connsiteY291" fmla="*/ 2745352 h 6858002"/>
                  <a:gd name="connsiteX292" fmla="*/ 4247953 w 4572002"/>
                  <a:gd name="connsiteY292" fmla="*/ 2745348 h 6858002"/>
                  <a:gd name="connsiteX293" fmla="*/ 4199563 w 4572002"/>
                  <a:gd name="connsiteY293" fmla="*/ 2668001 h 6858002"/>
                  <a:gd name="connsiteX294" fmla="*/ 4126408 w 4572002"/>
                  <a:gd name="connsiteY294" fmla="*/ 2571034 h 6858002"/>
                  <a:gd name="connsiteX295" fmla="*/ 4122194 w 4572002"/>
                  <a:gd name="connsiteY295" fmla="*/ 2545007 h 6858002"/>
                  <a:gd name="connsiteX296" fmla="*/ 4125838 w 4572002"/>
                  <a:gd name="connsiteY296" fmla="*/ 2518265 h 6858002"/>
                  <a:gd name="connsiteX297" fmla="*/ 4125839 w 4572002"/>
                  <a:gd name="connsiteY297" fmla="*/ 2518262 h 6858002"/>
                  <a:gd name="connsiteX298" fmla="*/ 4132419 w 4572002"/>
                  <a:gd name="connsiteY298" fmla="*/ 2490551 h 6858002"/>
                  <a:gd name="connsiteX299" fmla="*/ 4134481 w 4572002"/>
                  <a:gd name="connsiteY299" fmla="*/ 2463018 h 6858002"/>
                  <a:gd name="connsiteX300" fmla="*/ 4134481 w 4572002"/>
                  <a:gd name="connsiteY300" fmla="*/ 2463017 h 6858002"/>
                  <a:gd name="connsiteX301" fmla="*/ 4111549 w 4572002"/>
                  <a:gd name="connsiteY301" fmla="*/ 2409485 h 6858002"/>
                  <a:gd name="connsiteX302" fmla="*/ 4087164 w 4572002"/>
                  <a:gd name="connsiteY302" fmla="*/ 2334044 h 6858002"/>
                  <a:gd name="connsiteX303" fmla="*/ 4058207 w 4572002"/>
                  <a:gd name="connsiteY303" fmla="*/ 2228314 h 6858002"/>
                  <a:gd name="connsiteX304" fmla="*/ 4042967 w 4572002"/>
                  <a:gd name="connsiteY304" fmla="*/ 2188879 h 6858002"/>
                  <a:gd name="connsiteX305" fmla="*/ 4020296 w 4572002"/>
                  <a:gd name="connsiteY305" fmla="*/ 2094578 h 6858002"/>
                  <a:gd name="connsiteX306" fmla="*/ 4005437 w 4572002"/>
                  <a:gd name="connsiteY306" fmla="*/ 2016469 h 6858002"/>
                  <a:gd name="connsiteX307" fmla="*/ 3958954 w 4572002"/>
                  <a:gd name="connsiteY307" fmla="*/ 1953413 h 6858002"/>
                  <a:gd name="connsiteX308" fmla="*/ 3934949 w 4572002"/>
                  <a:gd name="connsiteY308" fmla="*/ 1933219 h 6858002"/>
                  <a:gd name="connsiteX309" fmla="*/ 3919519 w 4572002"/>
                  <a:gd name="connsiteY309" fmla="*/ 1916454 h 6858002"/>
                  <a:gd name="connsiteX310" fmla="*/ 3829028 w 4572002"/>
                  <a:gd name="connsiteY310" fmla="*/ 1842158 h 6858002"/>
                  <a:gd name="connsiteX311" fmla="*/ 3821407 w 4572002"/>
                  <a:gd name="connsiteY311" fmla="*/ 1833775 h 6858002"/>
                  <a:gd name="connsiteX312" fmla="*/ 3779686 w 4572002"/>
                  <a:gd name="connsiteY312" fmla="*/ 1733188 h 6858002"/>
                  <a:gd name="connsiteX313" fmla="*/ 3757018 w 4572002"/>
                  <a:gd name="connsiteY313" fmla="*/ 1697753 h 6858002"/>
                  <a:gd name="connsiteX314" fmla="*/ 3700436 w 4572002"/>
                  <a:gd name="connsiteY314" fmla="*/ 1624980 h 6858002"/>
                  <a:gd name="connsiteX315" fmla="*/ 3698532 w 4572002"/>
                  <a:gd name="connsiteY315" fmla="*/ 1596213 h 6858002"/>
                  <a:gd name="connsiteX316" fmla="*/ 3745230 w 4572002"/>
                  <a:gd name="connsiteY316" fmla="*/ 1459073 h 6858002"/>
                  <a:gd name="connsiteX317" fmla="*/ 3745229 w 4572002"/>
                  <a:gd name="connsiteY317" fmla="*/ 1459074 h 6858002"/>
                  <a:gd name="connsiteX318" fmla="*/ 3736012 w 4572002"/>
                  <a:gd name="connsiteY318" fmla="*/ 1481572 h 6858002"/>
                  <a:gd name="connsiteX319" fmla="*/ 3764423 w 4572002"/>
                  <a:gd name="connsiteY319" fmla="*/ 1268758 h 6858002"/>
                  <a:gd name="connsiteX320" fmla="*/ 3769590 w 4572002"/>
                  <a:gd name="connsiteY320" fmla="*/ 1286070 h 6858002"/>
                  <a:gd name="connsiteX321" fmla="*/ 3791927 w 4572002"/>
                  <a:gd name="connsiteY321" fmla="*/ 1350628 h 6858002"/>
                  <a:gd name="connsiteX322" fmla="*/ 3786333 w 4572002"/>
                  <a:gd name="connsiteY322" fmla="*/ 1413840 h 6858002"/>
                  <a:gd name="connsiteX323" fmla="*/ 3791928 w 4572002"/>
                  <a:gd name="connsiteY323" fmla="*/ 1350627 h 6858002"/>
                  <a:gd name="connsiteX324" fmla="*/ 3769590 w 4572002"/>
                  <a:gd name="connsiteY324" fmla="*/ 1286069 h 6858002"/>
                  <a:gd name="connsiteX325" fmla="*/ 3706152 w 4572002"/>
                  <a:gd name="connsiteY325" fmla="*/ 773035 h 6858002"/>
                  <a:gd name="connsiteX326" fmla="*/ 3706152 w 4572002"/>
                  <a:gd name="connsiteY326" fmla="*/ 773036 h 6858002"/>
                  <a:gd name="connsiteX327" fmla="*/ 3714152 w 4572002"/>
                  <a:gd name="connsiteY327" fmla="*/ 854380 h 6858002"/>
                  <a:gd name="connsiteX328" fmla="*/ 3745205 w 4572002"/>
                  <a:gd name="connsiteY328" fmla="*/ 915344 h 6858002"/>
                  <a:gd name="connsiteX329" fmla="*/ 3755683 w 4572002"/>
                  <a:gd name="connsiteY329" fmla="*/ 927156 h 6858002"/>
                  <a:gd name="connsiteX330" fmla="*/ 3752063 w 4572002"/>
                  <a:gd name="connsiteY330" fmla="*/ 1097088 h 6858002"/>
                  <a:gd name="connsiteX331" fmla="*/ 3747681 w 4572002"/>
                  <a:gd name="connsiteY331" fmla="*/ 1123186 h 6858002"/>
                  <a:gd name="connsiteX332" fmla="*/ 3772400 w 4572002"/>
                  <a:gd name="connsiteY332" fmla="*/ 1184029 h 6858002"/>
                  <a:gd name="connsiteX333" fmla="*/ 3747682 w 4572002"/>
                  <a:gd name="connsiteY333" fmla="*/ 1123185 h 6858002"/>
                  <a:gd name="connsiteX334" fmla="*/ 3752064 w 4572002"/>
                  <a:gd name="connsiteY334" fmla="*/ 1097087 h 6858002"/>
                  <a:gd name="connsiteX335" fmla="*/ 3755684 w 4572002"/>
                  <a:gd name="connsiteY335" fmla="*/ 927155 h 6858002"/>
                  <a:gd name="connsiteX336" fmla="*/ 3745206 w 4572002"/>
                  <a:gd name="connsiteY336" fmla="*/ 915343 h 6858002"/>
                  <a:gd name="connsiteX337" fmla="*/ 3714152 w 4572002"/>
                  <a:gd name="connsiteY337" fmla="*/ 854379 h 6858002"/>
                  <a:gd name="connsiteX338" fmla="*/ 3761553 w 4572002"/>
                  <a:gd name="connsiteY338" fmla="*/ 517851 h 6858002"/>
                  <a:gd name="connsiteX339" fmla="*/ 3752635 w 4572002"/>
                  <a:gd name="connsiteY339" fmla="*/ 556048 h 6858002"/>
                  <a:gd name="connsiteX340" fmla="*/ 3746157 w 4572002"/>
                  <a:gd name="connsiteY340" fmla="*/ 580051 h 6858002"/>
                  <a:gd name="connsiteX341" fmla="*/ 3742776 w 4572002"/>
                  <a:gd name="connsiteY341" fmla="*/ 642538 h 6858002"/>
                  <a:gd name="connsiteX342" fmla="*/ 3730253 w 4572002"/>
                  <a:gd name="connsiteY342" fmla="*/ 694928 h 6858002"/>
                  <a:gd name="connsiteX343" fmla="*/ 3742777 w 4572002"/>
                  <a:gd name="connsiteY343" fmla="*/ 642537 h 6858002"/>
                  <a:gd name="connsiteX344" fmla="*/ 3746158 w 4572002"/>
                  <a:gd name="connsiteY344" fmla="*/ 580050 h 6858002"/>
                  <a:gd name="connsiteX345" fmla="*/ 3752636 w 4572002"/>
                  <a:gd name="connsiteY345" fmla="*/ 556047 h 6858002"/>
                  <a:gd name="connsiteX346" fmla="*/ 3774848 w 4572002"/>
                  <a:gd name="connsiteY346" fmla="*/ 298169 h 6858002"/>
                  <a:gd name="connsiteX347" fmla="*/ 3760065 w 4572002"/>
                  <a:gd name="connsiteY347" fmla="*/ 313534 h 6858002"/>
                  <a:gd name="connsiteX348" fmla="*/ 3759493 w 4572002"/>
                  <a:gd name="connsiteY348" fmla="*/ 338871 h 6858002"/>
                  <a:gd name="connsiteX349" fmla="*/ 3759500 w 4572002"/>
                  <a:gd name="connsiteY349" fmla="*/ 338900 h 6858002"/>
                  <a:gd name="connsiteX350" fmla="*/ 3769400 w 4572002"/>
                  <a:gd name="connsiteY350" fmla="*/ 395640 h 6858002"/>
                  <a:gd name="connsiteX351" fmla="*/ 3765590 w 4572002"/>
                  <a:gd name="connsiteY351" fmla="*/ 367328 h 6858002"/>
                  <a:gd name="connsiteX352" fmla="*/ 3759500 w 4572002"/>
                  <a:gd name="connsiteY352" fmla="*/ 338900 h 6858002"/>
                  <a:gd name="connsiteX353" fmla="*/ 3759494 w 4572002"/>
                  <a:gd name="connsiteY353" fmla="*/ 338870 h 6858002"/>
                  <a:gd name="connsiteX354" fmla="*/ 3760066 w 4572002"/>
                  <a:gd name="connsiteY354" fmla="*/ 313533 h 6858002"/>
                  <a:gd name="connsiteX355" fmla="*/ 3782393 w 4572002"/>
                  <a:gd name="connsiteY355" fmla="*/ 281568 h 6858002"/>
                  <a:gd name="connsiteX356" fmla="*/ 3777498 w 4572002"/>
                  <a:gd name="connsiteY356" fmla="*/ 295415 h 6858002"/>
                  <a:gd name="connsiteX357" fmla="*/ 3777499 w 4572002"/>
                  <a:gd name="connsiteY357" fmla="*/ 295415 h 6858002"/>
                  <a:gd name="connsiteX358" fmla="*/ 3769073 w 4572002"/>
                  <a:gd name="connsiteY358" fmla="*/ 24486 h 6858002"/>
                  <a:gd name="connsiteX359" fmla="*/ 3766810 w 4572002"/>
                  <a:gd name="connsiteY359" fmla="*/ 74129 h 6858002"/>
                  <a:gd name="connsiteX360" fmla="*/ 3772734 w 4572002"/>
                  <a:gd name="connsiteY360" fmla="*/ 125861 h 6858002"/>
                  <a:gd name="connsiteX361" fmla="*/ 3777129 w 4572002"/>
                  <a:gd name="connsiteY361" fmla="*/ 153387 h 6858002"/>
                  <a:gd name="connsiteX362" fmla="*/ 3785402 w 4572002"/>
                  <a:gd name="connsiteY362" fmla="*/ 228944 h 6858002"/>
                  <a:gd name="connsiteX363" fmla="*/ 3780943 w 4572002"/>
                  <a:gd name="connsiteY363" fmla="*/ 177271 h 6858002"/>
                  <a:gd name="connsiteX364" fmla="*/ 3777129 w 4572002"/>
                  <a:gd name="connsiteY364" fmla="*/ 153387 h 6858002"/>
                  <a:gd name="connsiteX365" fmla="*/ 3776930 w 4572002"/>
                  <a:gd name="connsiteY365" fmla="*/ 151569 h 6858002"/>
                  <a:gd name="connsiteX366" fmla="*/ 3766811 w 4572002"/>
                  <a:gd name="connsiteY366" fmla="*/ 74129 h 6858002"/>
                  <a:gd name="connsiteX367" fmla="*/ 3766492 w 4572002"/>
                  <a:gd name="connsiteY367" fmla="*/ 0 h 6858002"/>
                  <a:gd name="connsiteX368" fmla="*/ 4230600 w 4572002"/>
                  <a:gd name="connsiteY368" fmla="*/ 0 h 6858002"/>
                  <a:gd name="connsiteX369" fmla="*/ 4229473 w 4572002"/>
                  <a:gd name="connsiteY369" fmla="*/ 2817 h 6858002"/>
                  <a:gd name="connsiteX370" fmla="*/ 4215375 w 4572002"/>
                  <a:gd name="connsiteY370" fmla="*/ 63587 h 6858002"/>
                  <a:gd name="connsiteX371" fmla="*/ 4201468 w 4572002"/>
                  <a:gd name="connsiteY371" fmla="*/ 176939 h 6858002"/>
                  <a:gd name="connsiteX372" fmla="*/ 4193466 w 4572002"/>
                  <a:gd name="connsiteY372" fmla="*/ 200182 h 6858002"/>
                  <a:gd name="connsiteX373" fmla="*/ 4155554 w 4572002"/>
                  <a:gd name="connsiteY373" fmla="*/ 340774 h 6858002"/>
                  <a:gd name="connsiteX374" fmla="*/ 4156319 w 4572002"/>
                  <a:gd name="connsiteY374" fmla="*/ 453364 h 6858002"/>
                  <a:gd name="connsiteX375" fmla="*/ 4158033 w 4572002"/>
                  <a:gd name="connsiteY375" fmla="*/ 462126 h 6858002"/>
                  <a:gd name="connsiteX376" fmla="*/ 4170605 w 4572002"/>
                  <a:gd name="connsiteY376" fmla="*/ 505182 h 6858002"/>
                  <a:gd name="connsiteX377" fmla="*/ 4167177 w 4572002"/>
                  <a:gd name="connsiteY377" fmla="*/ 571860 h 6858002"/>
                  <a:gd name="connsiteX378" fmla="*/ 4149840 w 4572002"/>
                  <a:gd name="connsiteY378" fmla="*/ 617772 h 6858002"/>
                  <a:gd name="connsiteX379" fmla="*/ 4149078 w 4572002"/>
                  <a:gd name="connsiteY379" fmla="*/ 674923 h 6858002"/>
                  <a:gd name="connsiteX380" fmla="*/ 4159937 w 4572002"/>
                  <a:gd name="connsiteY380" fmla="*/ 740268 h 6858002"/>
                  <a:gd name="connsiteX381" fmla="*/ 4162223 w 4572002"/>
                  <a:gd name="connsiteY381" fmla="*/ 769605 h 6858002"/>
                  <a:gd name="connsiteX382" fmla="*/ 4184703 w 4572002"/>
                  <a:gd name="connsiteY382" fmla="*/ 850189 h 6858002"/>
                  <a:gd name="connsiteX383" fmla="*/ 4179179 w 4572002"/>
                  <a:gd name="connsiteY383" fmla="*/ 898198 h 6858002"/>
                  <a:gd name="connsiteX384" fmla="*/ 4164319 w 4572002"/>
                  <a:gd name="connsiteY384" fmla="*/ 945444 h 6858002"/>
                  <a:gd name="connsiteX385" fmla="*/ 4150030 w 4572002"/>
                  <a:gd name="connsiteY385" fmla="*/ 975733 h 6858002"/>
                  <a:gd name="connsiteX386" fmla="*/ 4139934 w 4572002"/>
                  <a:gd name="connsiteY386" fmla="*/ 1036887 h 6858002"/>
                  <a:gd name="connsiteX387" fmla="*/ 4141458 w 4572002"/>
                  <a:gd name="connsiteY387" fmla="*/ 1048125 h 6858002"/>
                  <a:gd name="connsiteX388" fmla="*/ 4154032 w 4572002"/>
                  <a:gd name="connsiteY388" fmla="*/ 1230633 h 6858002"/>
                  <a:gd name="connsiteX389" fmla="*/ 4174225 w 4572002"/>
                  <a:gd name="connsiteY389" fmla="*/ 1303024 h 6858002"/>
                  <a:gd name="connsiteX390" fmla="*/ 4176701 w 4572002"/>
                  <a:gd name="connsiteY390" fmla="*/ 1318456 h 6858002"/>
                  <a:gd name="connsiteX391" fmla="*/ 4199372 w 4572002"/>
                  <a:gd name="connsiteY391" fmla="*/ 1472575 h 6858002"/>
                  <a:gd name="connsiteX392" fmla="*/ 4200325 w 4572002"/>
                  <a:gd name="connsiteY392" fmla="*/ 1489720 h 6858002"/>
                  <a:gd name="connsiteX393" fmla="*/ 4196324 w 4572002"/>
                  <a:gd name="connsiteY393" fmla="*/ 1537537 h 6858002"/>
                  <a:gd name="connsiteX394" fmla="*/ 4237474 w 4572002"/>
                  <a:gd name="connsiteY394" fmla="*/ 1650317 h 6858002"/>
                  <a:gd name="connsiteX395" fmla="*/ 4251572 w 4572002"/>
                  <a:gd name="connsiteY395" fmla="*/ 1763287 h 6858002"/>
                  <a:gd name="connsiteX396" fmla="*/ 4251380 w 4572002"/>
                  <a:gd name="connsiteY396" fmla="*/ 1825393 h 6858002"/>
                  <a:gd name="connsiteX397" fmla="*/ 4261478 w 4572002"/>
                  <a:gd name="connsiteY397" fmla="*/ 1869780 h 6858002"/>
                  <a:gd name="connsiteX398" fmla="*/ 4292149 w 4572002"/>
                  <a:gd name="connsiteY398" fmla="*/ 1978940 h 6858002"/>
                  <a:gd name="connsiteX399" fmla="*/ 4296911 w 4572002"/>
                  <a:gd name="connsiteY399" fmla="*/ 2030378 h 6858002"/>
                  <a:gd name="connsiteX400" fmla="*/ 4307201 w 4572002"/>
                  <a:gd name="connsiteY400" fmla="*/ 2085054 h 6858002"/>
                  <a:gd name="connsiteX401" fmla="*/ 4353302 w 4572002"/>
                  <a:gd name="connsiteY401" fmla="*/ 2220312 h 6858002"/>
                  <a:gd name="connsiteX402" fmla="*/ 4350636 w 4572002"/>
                  <a:gd name="connsiteY402" fmla="*/ 2330806 h 6858002"/>
                  <a:gd name="connsiteX403" fmla="*/ 4351206 w 4572002"/>
                  <a:gd name="connsiteY403" fmla="*/ 2401292 h 6858002"/>
                  <a:gd name="connsiteX404" fmla="*/ 4366446 w 4572002"/>
                  <a:gd name="connsiteY404" fmla="*/ 2485307 h 6858002"/>
                  <a:gd name="connsiteX405" fmla="*/ 4388736 w 4572002"/>
                  <a:gd name="connsiteY405" fmla="*/ 2554079 h 6858002"/>
                  <a:gd name="connsiteX406" fmla="*/ 4406453 w 4572002"/>
                  <a:gd name="connsiteY406" fmla="*/ 2649143 h 6858002"/>
                  <a:gd name="connsiteX407" fmla="*/ 4440554 w 4572002"/>
                  <a:gd name="connsiteY407" fmla="*/ 2743826 h 6858002"/>
                  <a:gd name="connsiteX408" fmla="*/ 4466653 w 4572002"/>
                  <a:gd name="connsiteY408" fmla="*/ 2809930 h 6858002"/>
                  <a:gd name="connsiteX409" fmla="*/ 4489705 w 4572002"/>
                  <a:gd name="connsiteY409" fmla="*/ 2901943 h 6858002"/>
                  <a:gd name="connsiteX410" fmla="*/ 4505897 w 4572002"/>
                  <a:gd name="connsiteY410" fmla="*/ 3042728 h 6858002"/>
                  <a:gd name="connsiteX411" fmla="*/ 4507613 w 4572002"/>
                  <a:gd name="connsiteY411" fmla="*/ 3107500 h 6858002"/>
                  <a:gd name="connsiteX412" fmla="*/ 4545521 w 4572002"/>
                  <a:gd name="connsiteY412" fmla="*/ 3209993 h 6858002"/>
                  <a:gd name="connsiteX413" fmla="*/ 4563811 w 4572002"/>
                  <a:gd name="connsiteY413" fmla="*/ 3253809 h 6858002"/>
                  <a:gd name="connsiteX414" fmla="*/ 4548570 w 4572002"/>
                  <a:gd name="connsiteY414" fmla="*/ 3293244 h 6858002"/>
                  <a:gd name="connsiteX415" fmla="*/ 4531043 w 4572002"/>
                  <a:gd name="connsiteY415" fmla="*/ 3318771 h 6858002"/>
                  <a:gd name="connsiteX416" fmla="*/ 4545904 w 4572002"/>
                  <a:gd name="connsiteY416" fmla="*/ 3399546 h 6858002"/>
                  <a:gd name="connsiteX417" fmla="*/ 4561524 w 4572002"/>
                  <a:gd name="connsiteY417" fmla="*/ 3485275 h 6858002"/>
                  <a:gd name="connsiteX418" fmla="*/ 4572002 w 4572002"/>
                  <a:gd name="connsiteY418" fmla="*/ 3546617 h 6858002"/>
                  <a:gd name="connsiteX419" fmla="*/ 4563620 w 4572002"/>
                  <a:gd name="connsiteY419" fmla="*/ 3623201 h 6858002"/>
                  <a:gd name="connsiteX420" fmla="*/ 4560192 w 4572002"/>
                  <a:gd name="connsiteY420" fmla="*/ 3683591 h 6858002"/>
                  <a:gd name="connsiteX421" fmla="*/ 4550476 w 4572002"/>
                  <a:gd name="connsiteY421" fmla="*/ 3732361 h 6858002"/>
                  <a:gd name="connsiteX422" fmla="*/ 4544759 w 4572002"/>
                  <a:gd name="connsiteY422" fmla="*/ 3749506 h 6858002"/>
                  <a:gd name="connsiteX423" fmla="*/ 4500182 w 4572002"/>
                  <a:gd name="connsiteY423" fmla="*/ 3885338 h 6858002"/>
                  <a:gd name="connsiteX424" fmla="*/ 4464557 w 4572002"/>
                  <a:gd name="connsiteY424" fmla="*/ 4030503 h 6858002"/>
                  <a:gd name="connsiteX425" fmla="*/ 4487039 w 4572002"/>
                  <a:gd name="connsiteY425" fmla="*/ 4124614 h 6858002"/>
                  <a:gd name="connsiteX426" fmla="*/ 4486656 w 4572002"/>
                  <a:gd name="connsiteY426" fmla="*/ 4159667 h 6858002"/>
                  <a:gd name="connsiteX427" fmla="*/ 4491801 w 4572002"/>
                  <a:gd name="connsiteY427" fmla="*/ 4320837 h 6858002"/>
                  <a:gd name="connsiteX428" fmla="*/ 4497325 w 4572002"/>
                  <a:gd name="connsiteY428" fmla="*/ 4349222 h 6858002"/>
                  <a:gd name="connsiteX429" fmla="*/ 4474653 w 4572002"/>
                  <a:gd name="connsiteY429" fmla="*/ 4502579 h 6858002"/>
                  <a:gd name="connsiteX430" fmla="*/ 4470844 w 4572002"/>
                  <a:gd name="connsiteY430" fmla="*/ 4558207 h 6858002"/>
                  <a:gd name="connsiteX431" fmla="*/ 4464557 w 4572002"/>
                  <a:gd name="connsiteY431" fmla="*/ 4609452 h 6858002"/>
                  <a:gd name="connsiteX432" fmla="*/ 4463033 w 4572002"/>
                  <a:gd name="connsiteY432" fmla="*/ 4681083 h 6858002"/>
                  <a:gd name="connsiteX433" fmla="*/ 4465891 w 4572002"/>
                  <a:gd name="connsiteY433" fmla="*/ 4755381 h 6858002"/>
                  <a:gd name="connsiteX434" fmla="*/ 4465319 w 4572002"/>
                  <a:gd name="connsiteY434" fmla="*/ 4838250 h 6858002"/>
                  <a:gd name="connsiteX435" fmla="*/ 4460367 w 4572002"/>
                  <a:gd name="connsiteY435" fmla="*/ 4871019 h 6858002"/>
                  <a:gd name="connsiteX436" fmla="*/ 4463795 w 4572002"/>
                  <a:gd name="connsiteY436" fmla="*/ 4959602 h 6858002"/>
                  <a:gd name="connsiteX437" fmla="*/ 4458082 w 4572002"/>
                  <a:gd name="connsiteY437" fmla="*/ 5006086 h 6858002"/>
                  <a:gd name="connsiteX438" fmla="*/ 4456937 w 4572002"/>
                  <a:gd name="connsiteY438" fmla="*/ 5082670 h 6858002"/>
                  <a:gd name="connsiteX439" fmla="*/ 4455603 w 4572002"/>
                  <a:gd name="connsiteY439" fmla="*/ 5107627 h 6858002"/>
                  <a:gd name="connsiteX440" fmla="*/ 4454840 w 4572002"/>
                  <a:gd name="connsiteY440" fmla="*/ 5129916 h 6858002"/>
                  <a:gd name="connsiteX441" fmla="*/ 4470464 w 4572002"/>
                  <a:gd name="connsiteY441" fmla="*/ 5206308 h 6858002"/>
                  <a:gd name="connsiteX442" fmla="*/ 4471415 w 4572002"/>
                  <a:gd name="connsiteY442" fmla="*/ 5274129 h 6858002"/>
                  <a:gd name="connsiteX443" fmla="*/ 4483990 w 4572002"/>
                  <a:gd name="connsiteY443" fmla="*/ 5393005 h 6858002"/>
                  <a:gd name="connsiteX444" fmla="*/ 4479607 w 4572002"/>
                  <a:gd name="connsiteY444" fmla="*/ 5419295 h 6858002"/>
                  <a:gd name="connsiteX445" fmla="*/ 4477894 w 4572002"/>
                  <a:gd name="connsiteY445" fmla="*/ 5501594 h 6858002"/>
                  <a:gd name="connsiteX446" fmla="*/ 4476560 w 4572002"/>
                  <a:gd name="connsiteY446" fmla="*/ 5548460 h 6858002"/>
                  <a:gd name="connsiteX447" fmla="*/ 4485703 w 4572002"/>
                  <a:gd name="connsiteY447" fmla="*/ 5606372 h 6858002"/>
                  <a:gd name="connsiteX448" fmla="*/ 4505134 w 4572002"/>
                  <a:gd name="connsiteY448" fmla="*/ 5706959 h 6858002"/>
                  <a:gd name="connsiteX449" fmla="*/ 4508183 w 4572002"/>
                  <a:gd name="connsiteY449" fmla="*/ 5733440 h 6858002"/>
                  <a:gd name="connsiteX450" fmla="*/ 4517519 w 4572002"/>
                  <a:gd name="connsiteY450" fmla="*/ 5781830 h 6858002"/>
                  <a:gd name="connsiteX451" fmla="*/ 4519234 w 4572002"/>
                  <a:gd name="connsiteY451" fmla="*/ 5790592 h 6858002"/>
                  <a:gd name="connsiteX452" fmla="*/ 4542855 w 4572002"/>
                  <a:gd name="connsiteY452" fmla="*/ 5864318 h 6858002"/>
                  <a:gd name="connsiteX453" fmla="*/ 4544759 w 4572002"/>
                  <a:gd name="connsiteY453" fmla="*/ 5902610 h 6858002"/>
                  <a:gd name="connsiteX454" fmla="*/ 4544951 w 4572002"/>
                  <a:gd name="connsiteY454" fmla="*/ 6012723 h 6858002"/>
                  <a:gd name="connsiteX455" fmla="*/ 4541332 w 4572002"/>
                  <a:gd name="connsiteY455" fmla="*/ 6059397 h 6858002"/>
                  <a:gd name="connsiteX456" fmla="*/ 4527426 w 4572002"/>
                  <a:gd name="connsiteY456" fmla="*/ 6171605 h 6858002"/>
                  <a:gd name="connsiteX457" fmla="*/ 4520568 w 4572002"/>
                  <a:gd name="connsiteY457" fmla="*/ 6242093 h 6858002"/>
                  <a:gd name="connsiteX458" fmla="*/ 4509706 w 4572002"/>
                  <a:gd name="connsiteY458" fmla="*/ 6323058 h 6858002"/>
                  <a:gd name="connsiteX459" fmla="*/ 4502848 w 4572002"/>
                  <a:gd name="connsiteY459" fmla="*/ 6415833 h 6858002"/>
                  <a:gd name="connsiteX460" fmla="*/ 4482084 w 4572002"/>
                  <a:gd name="connsiteY460" fmla="*/ 6584812 h 6858002"/>
                  <a:gd name="connsiteX461" fmla="*/ 4460557 w 4572002"/>
                  <a:gd name="connsiteY461" fmla="*/ 6748458 h 6858002"/>
                  <a:gd name="connsiteX462" fmla="*/ 4441507 w 4572002"/>
                  <a:gd name="connsiteY462" fmla="*/ 6815516 h 6858002"/>
                  <a:gd name="connsiteX463" fmla="*/ 4431806 w 4572002"/>
                  <a:gd name="connsiteY463" fmla="*/ 6858001 h 6858002"/>
                  <a:gd name="connsiteX464" fmla="*/ 4259554 w 4572002"/>
                  <a:gd name="connsiteY464" fmla="*/ 6858001 h 6858002"/>
                  <a:gd name="connsiteX465" fmla="*/ 4259554 w 4572002"/>
                  <a:gd name="connsiteY465" fmla="*/ 6858002 h 6858002"/>
                  <a:gd name="connsiteX466" fmla="*/ 0 w 4572002"/>
                  <a:gd name="connsiteY466" fmla="*/ 6858002 h 6858002"/>
                  <a:gd name="connsiteX467" fmla="*/ 0 w 4572002"/>
                  <a:gd name="connsiteY467" fmla="*/ 2 h 6858002"/>
                  <a:gd name="connsiteX468" fmla="*/ 3766492 w 4572002"/>
                  <a:gd name="connsiteY468" fmla="*/ 1 h 6858002"/>
                  <a:gd name="connsiteX469" fmla="*/ 3769210 w 4572002"/>
                  <a:gd name="connsiteY469" fmla="*/ 2148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Lst>
                <a:rect l="l" t="t" r="r" b="b"/>
                <a:pathLst>
                  <a:path w="4572002" h="6858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D56F11D0-7966-41FE-AAB9-EC0C54F11F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 y="-1"/>
                <a:ext cx="4572002" cy="6858002"/>
              </a:xfrm>
              <a:custGeom>
                <a:avLst/>
                <a:gdLst>
                  <a:gd name="connsiteX0" fmla="*/ 4214994 w 4572002"/>
                  <a:gd name="connsiteY0" fmla="*/ 6564620 h 6858002"/>
                  <a:gd name="connsiteX1" fmla="*/ 4214994 w 4572002"/>
                  <a:gd name="connsiteY1" fmla="*/ 6564621 h 6858002"/>
                  <a:gd name="connsiteX2" fmla="*/ 4237474 w 4572002"/>
                  <a:gd name="connsiteY2" fmla="*/ 6588626 h 6858002"/>
                  <a:gd name="connsiteX3" fmla="*/ 4254096 w 4572002"/>
                  <a:gd name="connsiteY3" fmla="*/ 6625225 h 6858002"/>
                  <a:gd name="connsiteX4" fmla="*/ 4247001 w 4572002"/>
                  <a:gd name="connsiteY4" fmla="*/ 6662540 h 6858002"/>
                  <a:gd name="connsiteX5" fmla="*/ 4247000 w 4572002"/>
                  <a:gd name="connsiteY5" fmla="*/ 6662541 h 6858002"/>
                  <a:gd name="connsiteX6" fmla="*/ 4246999 w 4572002"/>
                  <a:gd name="connsiteY6" fmla="*/ 6662544 h 6858002"/>
                  <a:gd name="connsiteX7" fmla="*/ 4235550 w 4572002"/>
                  <a:gd name="connsiteY7" fmla="*/ 6683027 h 6858002"/>
                  <a:gd name="connsiteX8" fmla="*/ 4232403 w 4572002"/>
                  <a:gd name="connsiteY8" fmla="*/ 6702976 h 6858002"/>
                  <a:gd name="connsiteX9" fmla="*/ 4232403 w 4572002"/>
                  <a:gd name="connsiteY9" fmla="*/ 6702977 h 6858002"/>
                  <a:gd name="connsiteX10" fmla="*/ 4246238 w 4572002"/>
                  <a:gd name="connsiteY10" fmla="*/ 6742553 h 6858002"/>
                  <a:gd name="connsiteX11" fmla="*/ 4246239 w 4572002"/>
                  <a:gd name="connsiteY11" fmla="*/ 6742555 h 6858002"/>
                  <a:gd name="connsiteX12" fmla="*/ 4265716 w 4572002"/>
                  <a:gd name="connsiteY12" fmla="*/ 6812062 h 6858002"/>
                  <a:gd name="connsiteX13" fmla="*/ 4265717 w 4572002"/>
                  <a:gd name="connsiteY13" fmla="*/ 6812064 h 6858002"/>
                  <a:gd name="connsiteX14" fmla="*/ 4265717 w 4572002"/>
                  <a:gd name="connsiteY14" fmla="*/ 6812063 h 6858002"/>
                  <a:gd name="connsiteX15" fmla="*/ 4265716 w 4572002"/>
                  <a:gd name="connsiteY15" fmla="*/ 6812062 h 6858002"/>
                  <a:gd name="connsiteX16" fmla="*/ 4260942 w 4572002"/>
                  <a:gd name="connsiteY16" fmla="*/ 6776800 h 6858002"/>
                  <a:gd name="connsiteX17" fmla="*/ 4246239 w 4572002"/>
                  <a:gd name="connsiteY17" fmla="*/ 6742555 h 6858002"/>
                  <a:gd name="connsiteX18" fmla="*/ 4246238 w 4572002"/>
                  <a:gd name="connsiteY18" fmla="*/ 6742552 h 6858002"/>
                  <a:gd name="connsiteX19" fmla="*/ 4232403 w 4572002"/>
                  <a:gd name="connsiteY19" fmla="*/ 6702976 h 6858002"/>
                  <a:gd name="connsiteX20" fmla="*/ 4246999 w 4572002"/>
                  <a:gd name="connsiteY20" fmla="*/ 6662544 h 6858002"/>
                  <a:gd name="connsiteX21" fmla="*/ 4247000 w 4572002"/>
                  <a:gd name="connsiteY21" fmla="*/ 6662542 h 6858002"/>
                  <a:gd name="connsiteX22" fmla="*/ 4247001 w 4572002"/>
                  <a:gd name="connsiteY22" fmla="*/ 6662540 h 6858002"/>
                  <a:gd name="connsiteX23" fmla="*/ 4254084 w 4572002"/>
                  <a:gd name="connsiteY23" fmla="*/ 6645552 h 6858002"/>
                  <a:gd name="connsiteX24" fmla="*/ 4254096 w 4572002"/>
                  <a:gd name="connsiteY24" fmla="*/ 6625225 h 6858002"/>
                  <a:gd name="connsiteX25" fmla="*/ 4254096 w 4572002"/>
                  <a:gd name="connsiteY25" fmla="*/ 6625224 h 6858002"/>
                  <a:gd name="connsiteX26" fmla="*/ 4237474 w 4572002"/>
                  <a:gd name="connsiteY26" fmla="*/ 6588625 h 6858002"/>
                  <a:gd name="connsiteX27" fmla="*/ 4295315 w 4572002"/>
                  <a:gd name="connsiteY27" fmla="*/ 6438981 h 6858002"/>
                  <a:gd name="connsiteX28" fmla="*/ 4275385 w 4572002"/>
                  <a:gd name="connsiteY28" fmla="*/ 6463840 h 6858002"/>
                  <a:gd name="connsiteX29" fmla="*/ 4275382 w 4572002"/>
                  <a:gd name="connsiteY29" fmla="*/ 6463849 h 6858002"/>
                  <a:gd name="connsiteX30" fmla="*/ 4261587 w 4572002"/>
                  <a:gd name="connsiteY30" fmla="*/ 6513012 h 6858002"/>
                  <a:gd name="connsiteX31" fmla="*/ 4242781 w 4572002"/>
                  <a:gd name="connsiteY31" fmla="*/ 6546194 h 6858002"/>
                  <a:gd name="connsiteX32" fmla="*/ 4242781 w 4572002"/>
                  <a:gd name="connsiteY32" fmla="*/ 6546195 h 6858002"/>
                  <a:gd name="connsiteX33" fmla="*/ 4259120 w 4572002"/>
                  <a:gd name="connsiteY33" fmla="*/ 6521804 h 6858002"/>
                  <a:gd name="connsiteX34" fmla="*/ 4261587 w 4572002"/>
                  <a:gd name="connsiteY34" fmla="*/ 6513012 h 6858002"/>
                  <a:gd name="connsiteX35" fmla="*/ 4264398 w 4572002"/>
                  <a:gd name="connsiteY35" fmla="*/ 6508052 h 6858002"/>
                  <a:gd name="connsiteX36" fmla="*/ 4275382 w 4572002"/>
                  <a:gd name="connsiteY36" fmla="*/ 6463849 h 6858002"/>
                  <a:gd name="connsiteX37" fmla="*/ 4275385 w 4572002"/>
                  <a:gd name="connsiteY37" fmla="*/ 6463841 h 6858002"/>
                  <a:gd name="connsiteX38" fmla="*/ 4295315 w 4572002"/>
                  <a:gd name="connsiteY38" fmla="*/ 6438981 h 6858002"/>
                  <a:gd name="connsiteX39" fmla="*/ 4381289 w 4572002"/>
                  <a:gd name="connsiteY39" fmla="*/ 6365204 h 6858002"/>
                  <a:gd name="connsiteX40" fmla="*/ 4380008 w 4572002"/>
                  <a:gd name="connsiteY40" fmla="*/ 6387910 h 6858002"/>
                  <a:gd name="connsiteX41" fmla="*/ 4378243 w 4572002"/>
                  <a:gd name="connsiteY41" fmla="*/ 6391549 h 6858002"/>
                  <a:gd name="connsiteX42" fmla="*/ 4370589 w 4572002"/>
                  <a:gd name="connsiteY42" fmla="*/ 6407332 h 6858002"/>
                  <a:gd name="connsiteX43" fmla="*/ 4370589 w 4572002"/>
                  <a:gd name="connsiteY43" fmla="*/ 6407333 h 6858002"/>
                  <a:gd name="connsiteX44" fmla="*/ 4378243 w 4572002"/>
                  <a:gd name="connsiteY44" fmla="*/ 6391549 h 6858002"/>
                  <a:gd name="connsiteX45" fmla="*/ 4380008 w 4572002"/>
                  <a:gd name="connsiteY45" fmla="*/ 6387910 h 6858002"/>
                  <a:gd name="connsiteX46" fmla="*/ 4142220 w 4572002"/>
                  <a:gd name="connsiteY46" fmla="*/ 4221391 h 6858002"/>
                  <a:gd name="connsiteX47" fmla="*/ 4142220 w 4572002"/>
                  <a:gd name="connsiteY47" fmla="*/ 4221392 h 6858002"/>
                  <a:gd name="connsiteX48" fmla="*/ 4147936 w 4572002"/>
                  <a:gd name="connsiteY48" fmla="*/ 4253015 h 6858002"/>
                  <a:gd name="connsiteX49" fmla="*/ 4187752 w 4572002"/>
                  <a:gd name="connsiteY49" fmla="*/ 4324646 h 6858002"/>
                  <a:gd name="connsiteX50" fmla="*/ 4196706 w 4572002"/>
                  <a:gd name="connsiteY50" fmla="*/ 4363891 h 6858002"/>
                  <a:gd name="connsiteX51" fmla="*/ 4195944 w 4572002"/>
                  <a:gd name="connsiteY51" fmla="*/ 4482004 h 6858002"/>
                  <a:gd name="connsiteX52" fmla="*/ 4135934 w 4572002"/>
                  <a:gd name="connsiteY52" fmla="*/ 4659174 h 6858002"/>
                  <a:gd name="connsiteX53" fmla="*/ 4127932 w 4572002"/>
                  <a:gd name="connsiteY53" fmla="*/ 4677655 h 6858002"/>
                  <a:gd name="connsiteX54" fmla="*/ 4118025 w 4572002"/>
                  <a:gd name="connsiteY54" fmla="*/ 4767764 h 6858002"/>
                  <a:gd name="connsiteX55" fmla="*/ 4116716 w 4572002"/>
                  <a:gd name="connsiteY55" fmla="*/ 4800483 h 6858002"/>
                  <a:gd name="connsiteX56" fmla="*/ 4116716 w 4572002"/>
                  <a:gd name="connsiteY56" fmla="*/ 4800484 h 6858002"/>
                  <a:gd name="connsiteX57" fmla="*/ 4131552 w 4572002"/>
                  <a:gd name="connsiteY57" fmla="*/ 4828917 h 6858002"/>
                  <a:gd name="connsiteX58" fmla="*/ 4153733 w 4572002"/>
                  <a:gd name="connsiteY58" fmla="*/ 4863343 h 6858002"/>
                  <a:gd name="connsiteX59" fmla="*/ 4161262 w 4572002"/>
                  <a:gd name="connsiteY59" fmla="*/ 4889275 h 6858002"/>
                  <a:gd name="connsiteX60" fmla="*/ 4159557 w 4572002"/>
                  <a:gd name="connsiteY60" fmla="*/ 4912168 h 6858002"/>
                  <a:gd name="connsiteX61" fmla="*/ 4158155 w 4572002"/>
                  <a:gd name="connsiteY61" fmla="*/ 4933804 h 6858002"/>
                  <a:gd name="connsiteX62" fmla="*/ 4158155 w 4572002"/>
                  <a:gd name="connsiteY62" fmla="*/ 4933805 h 6858002"/>
                  <a:gd name="connsiteX63" fmla="*/ 4162914 w 4572002"/>
                  <a:gd name="connsiteY63" fmla="*/ 4952673 h 6858002"/>
                  <a:gd name="connsiteX64" fmla="*/ 4165707 w 4572002"/>
                  <a:gd name="connsiteY64" fmla="*/ 4957454 h 6858002"/>
                  <a:gd name="connsiteX65" fmla="*/ 4166985 w 4572002"/>
                  <a:gd name="connsiteY65" fmla="*/ 4961456 h 6858002"/>
                  <a:gd name="connsiteX66" fmla="*/ 4182989 w 4572002"/>
                  <a:gd name="connsiteY66" fmla="*/ 4987038 h 6858002"/>
                  <a:gd name="connsiteX67" fmla="*/ 4209468 w 4572002"/>
                  <a:gd name="connsiteY67" fmla="*/ 5041522 h 6858002"/>
                  <a:gd name="connsiteX68" fmla="*/ 4216684 w 4572002"/>
                  <a:gd name="connsiteY68" fmla="*/ 5072376 h 6858002"/>
                  <a:gd name="connsiteX69" fmla="*/ 4222587 w 4572002"/>
                  <a:gd name="connsiteY69" fmla="*/ 5087441 h 6858002"/>
                  <a:gd name="connsiteX70" fmla="*/ 4235615 w 4572002"/>
                  <a:gd name="connsiteY70" fmla="*/ 5133220 h 6858002"/>
                  <a:gd name="connsiteX71" fmla="*/ 4235616 w 4572002"/>
                  <a:gd name="connsiteY71" fmla="*/ 5133225 h 6858002"/>
                  <a:gd name="connsiteX72" fmla="*/ 4228901 w 4572002"/>
                  <a:gd name="connsiteY72" fmla="*/ 5166113 h 6858002"/>
                  <a:gd name="connsiteX73" fmla="*/ 4228901 w 4572002"/>
                  <a:gd name="connsiteY73" fmla="*/ 5166114 h 6858002"/>
                  <a:gd name="connsiteX74" fmla="*/ 4229593 w 4572002"/>
                  <a:gd name="connsiteY74" fmla="*/ 5172091 h 6858002"/>
                  <a:gd name="connsiteX75" fmla="*/ 4232139 w 4572002"/>
                  <a:gd name="connsiteY75" fmla="*/ 5179068 h 6858002"/>
                  <a:gd name="connsiteX76" fmla="*/ 4231973 w 4572002"/>
                  <a:gd name="connsiteY76" fmla="*/ 5229434 h 6858002"/>
                  <a:gd name="connsiteX77" fmla="*/ 4225669 w 4572002"/>
                  <a:gd name="connsiteY77" fmla="*/ 5241089 h 6858002"/>
                  <a:gd name="connsiteX78" fmla="*/ 4208517 w 4572002"/>
                  <a:gd name="connsiteY78" fmla="*/ 5272796 h 6858002"/>
                  <a:gd name="connsiteX79" fmla="*/ 4184613 w 4572002"/>
                  <a:gd name="connsiteY79" fmla="*/ 5312288 h 6858002"/>
                  <a:gd name="connsiteX80" fmla="*/ 4183557 w 4572002"/>
                  <a:gd name="connsiteY80" fmla="*/ 5321350 h 6858002"/>
                  <a:gd name="connsiteX81" fmla="*/ 4181083 w 4572002"/>
                  <a:gd name="connsiteY81" fmla="*/ 5326163 h 6858002"/>
                  <a:gd name="connsiteX82" fmla="*/ 4179637 w 4572002"/>
                  <a:gd name="connsiteY82" fmla="*/ 5355014 h 6858002"/>
                  <a:gd name="connsiteX83" fmla="*/ 4179637 w 4572002"/>
                  <a:gd name="connsiteY83" fmla="*/ 5355015 h 6858002"/>
                  <a:gd name="connsiteX84" fmla="*/ 4184513 w 4572002"/>
                  <a:gd name="connsiteY84" fmla="*/ 5385385 h 6858002"/>
                  <a:gd name="connsiteX85" fmla="*/ 4192704 w 4572002"/>
                  <a:gd name="connsiteY85" fmla="*/ 5425583 h 6858002"/>
                  <a:gd name="connsiteX86" fmla="*/ 4204327 w 4572002"/>
                  <a:gd name="connsiteY86" fmla="*/ 5480638 h 6858002"/>
                  <a:gd name="connsiteX87" fmla="*/ 4208850 w 4572002"/>
                  <a:gd name="connsiteY87" fmla="*/ 5507668 h 6858002"/>
                  <a:gd name="connsiteX88" fmla="*/ 4198232 w 4572002"/>
                  <a:gd name="connsiteY88" fmla="*/ 5531692 h 6858002"/>
                  <a:gd name="connsiteX89" fmla="*/ 4198231 w 4572002"/>
                  <a:gd name="connsiteY89" fmla="*/ 5531693 h 6858002"/>
                  <a:gd name="connsiteX90" fmla="*/ 4188085 w 4572002"/>
                  <a:gd name="connsiteY90" fmla="*/ 5547578 h 6858002"/>
                  <a:gd name="connsiteX91" fmla="*/ 4188085 w 4572002"/>
                  <a:gd name="connsiteY91" fmla="*/ 5547579 h 6858002"/>
                  <a:gd name="connsiteX92" fmla="*/ 4197659 w 4572002"/>
                  <a:gd name="connsiteY92" fmla="*/ 5562747 h 6858002"/>
                  <a:gd name="connsiteX93" fmla="*/ 4268907 w 4572002"/>
                  <a:gd name="connsiteY93" fmla="*/ 5704484 h 6858002"/>
                  <a:gd name="connsiteX94" fmla="*/ 4274812 w 4572002"/>
                  <a:gd name="connsiteY94" fmla="*/ 5740489 h 6858002"/>
                  <a:gd name="connsiteX95" fmla="*/ 4283578 w 4572002"/>
                  <a:gd name="connsiteY95" fmla="*/ 5760874 h 6858002"/>
                  <a:gd name="connsiteX96" fmla="*/ 4371973 w 4572002"/>
                  <a:gd name="connsiteY96" fmla="*/ 5883752 h 6858002"/>
                  <a:gd name="connsiteX97" fmla="*/ 4371974 w 4572002"/>
                  <a:gd name="connsiteY97" fmla="*/ 5883757 h 6858002"/>
                  <a:gd name="connsiteX98" fmla="*/ 4389877 w 4572002"/>
                  <a:gd name="connsiteY98" fmla="*/ 5935946 h 6858002"/>
                  <a:gd name="connsiteX99" fmla="*/ 4389878 w 4572002"/>
                  <a:gd name="connsiteY99" fmla="*/ 5935950 h 6858002"/>
                  <a:gd name="connsiteX100" fmla="*/ 4386259 w 4572002"/>
                  <a:gd name="connsiteY100" fmla="*/ 5993290 h 6858002"/>
                  <a:gd name="connsiteX101" fmla="*/ 4386259 w 4572002"/>
                  <a:gd name="connsiteY101" fmla="*/ 5993291 h 6858002"/>
                  <a:gd name="connsiteX102" fmla="*/ 4379782 w 4572002"/>
                  <a:gd name="connsiteY102" fmla="*/ 6026440 h 6858002"/>
                  <a:gd name="connsiteX103" fmla="*/ 4323583 w 4572002"/>
                  <a:gd name="connsiteY103" fmla="*/ 6108738 h 6858002"/>
                  <a:gd name="connsiteX104" fmla="*/ 4309890 w 4572002"/>
                  <a:gd name="connsiteY104" fmla="*/ 6133314 h 6858002"/>
                  <a:gd name="connsiteX105" fmla="*/ 4309890 w 4572002"/>
                  <a:gd name="connsiteY105" fmla="*/ 6133315 h 6858002"/>
                  <a:gd name="connsiteX106" fmla="*/ 4313591 w 4572002"/>
                  <a:gd name="connsiteY106" fmla="*/ 6143190 h 6858002"/>
                  <a:gd name="connsiteX107" fmla="*/ 4325486 w 4572002"/>
                  <a:gd name="connsiteY107" fmla="*/ 6155600 h 6858002"/>
                  <a:gd name="connsiteX108" fmla="*/ 4325488 w 4572002"/>
                  <a:gd name="connsiteY108" fmla="*/ 6155603 h 6858002"/>
                  <a:gd name="connsiteX109" fmla="*/ 4364160 w 4572002"/>
                  <a:gd name="connsiteY109" fmla="*/ 6228757 h 6858002"/>
                  <a:gd name="connsiteX110" fmla="*/ 4381497 w 4572002"/>
                  <a:gd name="connsiteY110" fmla="*/ 6361540 h 6858002"/>
                  <a:gd name="connsiteX111" fmla="*/ 4381497 w 4572002"/>
                  <a:gd name="connsiteY111" fmla="*/ 6361539 h 6858002"/>
                  <a:gd name="connsiteX112" fmla="*/ 4364160 w 4572002"/>
                  <a:gd name="connsiteY112" fmla="*/ 6228756 h 6858002"/>
                  <a:gd name="connsiteX113" fmla="*/ 4325488 w 4572002"/>
                  <a:gd name="connsiteY113" fmla="*/ 6155602 h 6858002"/>
                  <a:gd name="connsiteX114" fmla="*/ 4325486 w 4572002"/>
                  <a:gd name="connsiteY114" fmla="*/ 6155600 h 6858002"/>
                  <a:gd name="connsiteX115" fmla="*/ 4309890 w 4572002"/>
                  <a:gd name="connsiteY115" fmla="*/ 6133315 h 6858002"/>
                  <a:gd name="connsiteX116" fmla="*/ 4323583 w 4572002"/>
                  <a:gd name="connsiteY116" fmla="*/ 6108739 h 6858002"/>
                  <a:gd name="connsiteX117" fmla="*/ 4379782 w 4572002"/>
                  <a:gd name="connsiteY117" fmla="*/ 6026441 h 6858002"/>
                  <a:gd name="connsiteX118" fmla="*/ 4386259 w 4572002"/>
                  <a:gd name="connsiteY118" fmla="*/ 5993292 h 6858002"/>
                  <a:gd name="connsiteX119" fmla="*/ 4386259 w 4572002"/>
                  <a:gd name="connsiteY119" fmla="*/ 5993290 h 6858002"/>
                  <a:gd name="connsiteX120" fmla="*/ 4389712 w 4572002"/>
                  <a:gd name="connsiteY120" fmla="*/ 5964477 h 6858002"/>
                  <a:gd name="connsiteX121" fmla="*/ 4389878 w 4572002"/>
                  <a:gd name="connsiteY121" fmla="*/ 5935950 h 6858002"/>
                  <a:gd name="connsiteX122" fmla="*/ 4389878 w 4572002"/>
                  <a:gd name="connsiteY122" fmla="*/ 5935949 h 6858002"/>
                  <a:gd name="connsiteX123" fmla="*/ 4389877 w 4572002"/>
                  <a:gd name="connsiteY123" fmla="*/ 5935946 h 6858002"/>
                  <a:gd name="connsiteX124" fmla="*/ 4382997 w 4572002"/>
                  <a:gd name="connsiteY124" fmla="*/ 5909351 h 6858002"/>
                  <a:gd name="connsiteX125" fmla="*/ 4371974 w 4572002"/>
                  <a:gd name="connsiteY125" fmla="*/ 5883757 h 6858002"/>
                  <a:gd name="connsiteX126" fmla="*/ 4371973 w 4572002"/>
                  <a:gd name="connsiteY126" fmla="*/ 5883751 h 6858002"/>
                  <a:gd name="connsiteX127" fmla="*/ 4283578 w 4572002"/>
                  <a:gd name="connsiteY127" fmla="*/ 5760873 h 6858002"/>
                  <a:gd name="connsiteX128" fmla="*/ 4274812 w 4572002"/>
                  <a:gd name="connsiteY128" fmla="*/ 5740488 h 6858002"/>
                  <a:gd name="connsiteX129" fmla="*/ 4268907 w 4572002"/>
                  <a:gd name="connsiteY129" fmla="*/ 5704483 h 6858002"/>
                  <a:gd name="connsiteX130" fmla="*/ 4197659 w 4572002"/>
                  <a:gd name="connsiteY130" fmla="*/ 5562746 h 6858002"/>
                  <a:gd name="connsiteX131" fmla="*/ 4188085 w 4572002"/>
                  <a:gd name="connsiteY131" fmla="*/ 5547578 h 6858002"/>
                  <a:gd name="connsiteX132" fmla="*/ 4198231 w 4572002"/>
                  <a:gd name="connsiteY132" fmla="*/ 5531694 h 6858002"/>
                  <a:gd name="connsiteX133" fmla="*/ 4198232 w 4572002"/>
                  <a:gd name="connsiteY133" fmla="*/ 5531692 h 6858002"/>
                  <a:gd name="connsiteX134" fmla="*/ 4206630 w 4572002"/>
                  <a:gd name="connsiteY134" fmla="*/ 5520422 h 6858002"/>
                  <a:gd name="connsiteX135" fmla="*/ 4208850 w 4572002"/>
                  <a:gd name="connsiteY135" fmla="*/ 5507668 h 6858002"/>
                  <a:gd name="connsiteX136" fmla="*/ 4208850 w 4572002"/>
                  <a:gd name="connsiteY136" fmla="*/ 5507667 h 6858002"/>
                  <a:gd name="connsiteX137" fmla="*/ 4204327 w 4572002"/>
                  <a:gd name="connsiteY137" fmla="*/ 5480637 h 6858002"/>
                  <a:gd name="connsiteX138" fmla="*/ 4192704 w 4572002"/>
                  <a:gd name="connsiteY138" fmla="*/ 5425582 h 6858002"/>
                  <a:gd name="connsiteX139" fmla="*/ 4184513 w 4572002"/>
                  <a:gd name="connsiteY139" fmla="*/ 5385384 h 6858002"/>
                  <a:gd name="connsiteX140" fmla="*/ 4179637 w 4572002"/>
                  <a:gd name="connsiteY140" fmla="*/ 5355014 h 6858002"/>
                  <a:gd name="connsiteX141" fmla="*/ 4183557 w 4572002"/>
                  <a:gd name="connsiteY141" fmla="*/ 5321350 h 6858002"/>
                  <a:gd name="connsiteX142" fmla="*/ 4208517 w 4572002"/>
                  <a:gd name="connsiteY142" fmla="*/ 5272797 h 6858002"/>
                  <a:gd name="connsiteX143" fmla="*/ 4225669 w 4572002"/>
                  <a:gd name="connsiteY143" fmla="*/ 5241089 h 6858002"/>
                  <a:gd name="connsiteX144" fmla="*/ 4231973 w 4572002"/>
                  <a:gd name="connsiteY144" fmla="*/ 5229433 h 6858002"/>
                  <a:gd name="connsiteX145" fmla="*/ 4232139 w 4572002"/>
                  <a:gd name="connsiteY145" fmla="*/ 5179068 h 6858002"/>
                  <a:gd name="connsiteX146" fmla="*/ 4232139 w 4572002"/>
                  <a:gd name="connsiteY146" fmla="*/ 5179067 h 6858002"/>
                  <a:gd name="connsiteX147" fmla="*/ 4229593 w 4572002"/>
                  <a:gd name="connsiteY147" fmla="*/ 5172090 h 6858002"/>
                  <a:gd name="connsiteX148" fmla="*/ 4228901 w 4572002"/>
                  <a:gd name="connsiteY148" fmla="*/ 5166114 h 6858002"/>
                  <a:gd name="connsiteX149" fmla="*/ 4235616 w 4572002"/>
                  <a:gd name="connsiteY149" fmla="*/ 5133225 h 6858002"/>
                  <a:gd name="connsiteX150" fmla="*/ 4235616 w 4572002"/>
                  <a:gd name="connsiteY150" fmla="*/ 5133224 h 6858002"/>
                  <a:gd name="connsiteX151" fmla="*/ 4235615 w 4572002"/>
                  <a:gd name="connsiteY151" fmla="*/ 5133220 h 6858002"/>
                  <a:gd name="connsiteX152" fmla="*/ 4228473 w 4572002"/>
                  <a:gd name="connsiteY152" fmla="*/ 5102461 h 6858002"/>
                  <a:gd name="connsiteX153" fmla="*/ 4222587 w 4572002"/>
                  <a:gd name="connsiteY153" fmla="*/ 5087441 h 6858002"/>
                  <a:gd name="connsiteX154" fmla="*/ 4222582 w 4572002"/>
                  <a:gd name="connsiteY154" fmla="*/ 5087423 h 6858002"/>
                  <a:gd name="connsiteX155" fmla="*/ 4209468 w 4572002"/>
                  <a:gd name="connsiteY155" fmla="*/ 5041521 h 6858002"/>
                  <a:gd name="connsiteX156" fmla="*/ 4182989 w 4572002"/>
                  <a:gd name="connsiteY156" fmla="*/ 4987037 h 6858002"/>
                  <a:gd name="connsiteX157" fmla="*/ 4165707 w 4572002"/>
                  <a:gd name="connsiteY157" fmla="*/ 4957454 h 6858002"/>
                  <a:gd name="connsiteX158" fmla="*/ 4158155 w 4572002"/>
                  <a:gd name="connsiteY158" fmla="*/ 4933805 h 6858002"/>
                  <a:gd name="connsiteX159" fmla="*/ 4159557 w 4572002"/>
                  <a:gd name="connsiteY159" fmla="*/ 4912169 h 6858002"/>
                  <a:gd name="connsiteX160" fmla="*/ 4161262 w 4572002"/>
                  <a:gd name="connsiteY160" fmla="*/ 4889276 h 6858002"/>
                  <a:gd name="connsiteX161" fmla="*/ 4161262 w 4572002"/>
                  <a:gd name="connsiteY161" fmla="*/ 4889275 h 6858002"/>
                  <a:gd name="connsiteX162" fmla="*/ 4156484 w 4572002"/>
                  <a:gd name="connsiteY162" fmla="*/ 4867614 h 6858002"/>
                  <a:gd name="connsiteX163" fmla="*/ 4153733 w 4572002"/>
                  <a:gd name="connsiteY163" fmla="*/ 4863343 h 6858002"/>
                  <a:gd name="connsiteX164" fmla="*/ 4151983 w 4572002"/>
                  <a:gd name="connsiteY164" fmla="*/ 4857317 h 6858002"/>
                  <a:gd name="connsiteX165" fmla="*/ 4131552 w 4572002"/>
                  <a:gd name="connsiteY165" fmla="*/ 4828916 h 6858002"/>
                  <a:gd name="connsiteX166" fmla="*/ 4116716 w 4572002"/>
                  <a:gd name="connsiteY166" fmla="*/ 4800483 h 6858002"/>
                  <a:gd name="connsiteX167" fmla="*/ 4118025 w 4572002"/>
                  <a:gd name="connsiteY167" fmla="*/ 4767765 h 6858002"/>
                  <a:gd name="connsiteX168" fmla="*/ 4127932 w 4572002"/>
                  <a:gd name="connsiteY168" fmla="*/ 4677656 h 6858002"/>
                  <a:gd name="connsiteX169" fmla="*/ 4135934 w 4572002"/>
                  <a:gd name="connsiteY169" fmla="*/ 4659175 h 6858002"/>
                  <a:gd name="connsiteX170" fmla="*/ 4195944 w 4572002"/>
                  <a:gd name="connsiteY170" fmla="*/ 4482005 h 6858002"/>
                  <a:gd name="connsiteX171" fmla="*/ 4196706 w 4572002"/>
                  <a:gd name="connsiteY171" fmla="*/ 4363891 h 6858002"/>
                  <a:gd name="connsiteX172" fmla="*/ 4196706 w 4572002"/>
                  <a:gd name="connsiteY172" fmla="*/ 4363890 h 6858002"/>
                  <a:gd name="connsiteX173" fmla="*/ 4187752 w 4572002"/>
                  <a:gd name="connsiteY173" fmla="*/ 4324645 h 6858002"/>
                  <a:gd name="connsiteX174" fmla="*/ 4147936 w 4572002"/>
                  <a:gd name="connsiteY174" fmla="*/ 4253014 h 6858002"/>
                  <a:gd name="connsiteX175" fmla="*/ 4211111 w 4572002"/>
                  <a:gd name="connsiteY175" fmla="*/ 2836172 h 6858002"/>
                  <a:gd name="connsiteX176" fmla="*/ 4202421 w 4572002"/>
                  <a:gd name="connsiteY176" fmla="*/ 2848793 h 6858002"/>
                  <a:gd name="connsiteX177" fmla="*/ 4186816 w 4572002"/>
                  <a:gd name="connsiteY177" fmla="*/ 2897785 h 6858002"/>
                  <a:gd name="connsiteX178" fmla="*/ 4185787 w 4572002"/>
                  <a:gd name="connsiteY178" fmla="*/ 2903551 h 6858002"/>
                  <a:gd name="connsiteX179" fmla="*/ 4182513 w 4572002"/>
                  <a:gd name="connsiteY179" fmla="*/ 2914328 h 6858002"/>
                  <a:gd name="connsiteX180" fmla="*/ 4177882 w 4572002"/>
                  <a:gd name="connsiteY180" fmla="*/ 2947858 h 6858002"/>
                  <a:gd name="connsiteX181" fmla="*/ 4177881 w 4572002"/>
                  <a:gd name="connsiteY181" fmla="*/ 2947862 h 6858002"/>
                  <a:gd name="connsiteX182" fmla="*/ 4177881 w 4572002"/>
                  <a:gd name="connsiteY182" fmla="*/ 2947863 h 6858002"/>
                  <a:gd name="connsiteX183" fmla="*/ 4181465 w 4572002"/>
                  <a:gd name="connsiteY183" fmla="*/ 2982149 h 6858002"/>
                  <a:gd name="connsiteX184" fmla="*/ 4193158 w 4572002"/>
                  <a:gd name="connsiteY184" fmla="*/ 3077402 h 6858002"/>
                  <a:gd name="connsiteX185" fmla="*/ 4180703 w 4572002"/>
                  <a:gd name="connsiteY185" fmla="*/ 3172654 h 6858002"/>
                  <a:gd name="connsiteX186" fmla="*/ 4133076 w 4572002"/>
                  <a:gd name="connsiteY186" fmla="*/ 3489467 h 6858002"/>
                  <a:gd name="connsiteX187" fmla="*/ 4110977 w 4572002"/>
                  <a:gd name="connsiteY187" fmla="*/ 3544713 h 6858002"/>
                  <a:gd name="connsiteX188" fmla="*/ 4093355 w 4572002"/>
                  <a:gd name="connsiteY188" fmla="*/ 3574408 h 6858002"/>
                  <a:gd name="connsiteX189" fmla="*/ 4093355 w 4572002"/>
                  <a:gd name="connsiteY189" fmla="*/ 3574409 h 6858002"/>
                  <a:gd name="connsiteX190" fmla="*/ 4105453 w 4572002"/>
                  <a:gd name="connsiteY190" fmla="*/ 3606818 h 6858002"/>
                  <a:gd name="connsiteX191" fmla="*/ 4118979 w 4572002"/>
                  <a:gd name="connsiteY191" fmla="*/ 3630633 h 6858002"/>
                  <a:gd name="connsiteX192" fmla="*/ 4136708 w 4572002"/>
                  <a:gd name="connsiteY192" fmla="*/ 3654416 h 6858002"/>
                  <a:gd name="connsiteX193" fmla="*/ 4140382 w 4572002"/>
                  <a:gd name="connsiteY193" fmla="*/ 3668940 h 6858002"/>
                  <a:gd name="connsiteX194" fmla="*/ 4143220 w 4572002"/>
                  <a:gd name="connsiteY194" fmla="*/ 3680164 h 6858002"/>
                  <a:gd name="connsiteX195" fmla="*/ 4139172 w 4572002"/>
                  <a:gd name="connsiteY195" fmla="*/ 3734837 h 6858002"/>
                  <a:gd name="connsiteX196" fmla="*/ 4139172 w 4572002"/>
                  <a:gd name="connsiteY196" fmla="*/ 3734838 h 6858002"/>
                  <a:gd name="connsiteX197" fmla="*/ 4139554 w 4572002"/>
                  <a:gd name="connsiteY197" fmla="*/ 3754653 h 6858002"/>
                  <a:gd name="connsiteX198" fmla="*/ 4145911 w 4572002"/>
                  <a:gd name="connsiteY198" fmla="*/ 3789776 h 6858002"/>
                  <a:gd name="connsiteX199" fmla="*/ 4130980 w 4572002"/>
                  <a:gd name="connsiteY199" fmla="*/ 3822472 h 6858002"/>
                  <a:gd name="connsiteX200" fmla="*/ 4116645 w 4572002"/>
                  <a:gd name="connsiteY200" fmla="*/ 3852619 h 6858002"/>
                  <a:gd name="connsiteX201" fmla="*/ 4116645 w 4572002"/>
                  <a:gd name="connsiteY201" fmla="*/ 3852620 h 6858002"/>
                  <a:gd name="connsiteX202" fmla="*/ 4117425 w 4572002"/>
                  <a:gd name="connsiteY202" fmla="*/ 3868764 h 6858002"/>
                  <a:gd name="connsiteX203" fmla="*/ 4126028 w 4572002"/>
                  <a:gd name="connsiteY203" fmla="*/ 3885337 h 6858002"/>
                  <a:gd name="connsiteX204" fmla="*/ 4126028 w 4572002"/>
                  <a:gd name="connsiteY204" fmla="*/ 3885339 h 6858002"/>
                  <a:gd name="connsiteX205" fmla="*/ 4148409 w 4572002"/>
                  <a:gd name="connsiteY205" fmla="*/ 3923125 h 6858002"/>
                  <a:gd name="connsiteX206" fmla="*/ 4157913 w 4572002"/>
                  <a:gd name="connsiteY206" fmla="*/ 3962160 h 6858002"/>
                  <a:gd name="connsiteX207" fmla="*/ 4142221 w 4572002"/>
                  <a:gd name="connsiteY207" fmla="*/ 4043838 h 6858002"/>
                  <a:gd name="connsiteX208" fmla="*/ 4142220 w 4572002"/>
                  <a:gd name="connsiteY208" fmla="*/ 4043839 h 6858002"/>
                  <a:gd name="connsiteX209" fmla="*/ 4127099 w 4572002"/>
                  <a:gd name="connsiteY209" fmla="*/ 4103825 h 6858002"/>
                  <a:gd name="connsiteX210" fmla="*/ 4127099 w 4572002"/>
                  <a:gd name="connsiteY210" fmla="*/ 4103826 h 6858002"/>
                  <a:gd name="connsiteX211" fmla="*/ 4129066 w 4572002"/>
                  <a:gd name="connsiteY211" fmla="*/ 4134256 h 6858002"/>
                  <a:gd name="connsiteX212" fmla="*/ 4138410 w 4572002"/>
                  <a:gd name="connsiteY212" fmla="*/ 4165382 h 6858002"/>
                  <a:gd name="connsiteX213" fmla="*/ 4138410 w 4572002"/>
                  <a:gd name="connsiteY213" fmla="*/ 4165384 h 6858002"/>
                  <a:gd name="connsiteX214" fmla="*/ 4142315 w 4572002"/>
                  <a:gd name="connsiteY214" fmla="*/ 4192388 h 6858002"/>
                  <a:gd name="connsiteX215" fmla="*/ 4142315 w 4572002"/>
                  <a:gd name="connsiteY215" fmla="*/ 4192387 h 6858002"/>
                  <a:gd name="connsiteX216" fmla="*/ 4138410 w 4572002"/>
                  <a:gd name="connsiteY216" fmla="*/ 4165383 h 6858002"/>
                  <a:gd name="connsiteX217" fmla="*/ 4138410 w 4572002"/>
                  <a:gd name="connsiteY217" fmla="*/ 4165382 h 6858002"/>
                  <a:gd name="connsiteX218" fmla="*/ 4127099 w 4572002"/>
                  <a:gd name="connsiteY218" fmla="*/ 4103826 h 6858002"/>
                  <a:gd name="connsiteX219" fmla="*/ 4142220 w 4572002"/>
                  <a:gd name="connsiteY219" fmla="*/ 4043840 h 6858002"/>
                  <a:gd name="connsiteX220" fmla="*/ 4142221 w 4572002"/>
                  <a:gd name="connsiteY220" fmla="*/ 4043838 h 6858002"/>
                  <a:gd name="connsiteX221" fmla="*/ 4155523 w 4572002"/>
                  <a:gd name="connsiteY221" fmla="*/ 4002410 h 6858002"/>
                  <a:gd name="connsiteX222" fmla="*/ 4157913 w 4572002"/>
                  <a:gd name="connsiteY222" fmla="*/ 3962160 h 6858002"/>
                  <a:gd name="connsiteX223" fmla="*/ 4157913 w 4572002"/>
                  <a:gd name="connsiteY223" fmla="*/ 3962159 h 6858002"/>
                  <a:gd name="connsiteX224" fmla="*/ 4126028 w 4572002"/>
                  <a:gd name="connsiteY224" fmla="*/ 3885338 h 6858002"/>
                  <a:gd name="connsiteX225" fmla="*/ 4126028 w 4572002"/>
                  <a:gd name="connsiteY225" fmla="*/ 3885337 h 6858002"/>
                  <a:gd name="connsiteX226" fmla="*/ 4116645 w 4572002"/>
                  <a:gd name="connsiteY226" fmla="*/ 3852620 h 6858002"/>
                  <a:gd name="connsiteX227" fmla="*/ 4130980 w 4572002"/>
                  <a:gd name="connsiteY227" fmla="*/ 3822473 h 6858002"/>
                  <a:gd name="connsiteX228" fmla="*/ 4145911 w 4572002"/>
                  <a:gd name="connsiteY228" fmla="*/ 3789777 h 6858002"/>
                  <a:gd name="connsiteX229" fmla="*/ 4145911 w 4572002"/>
                  <a:gd name="connsiteY229" fmla="*/ 3789776 h 6858002"/>
                  <a:gd name="connsiteX230" fmla="*/ 4139554 w 4572002"/>
                  <a:gd name="connsiteY230" fmla="*/ 3754652 h 6858002"/>
                  <a:gd name="connsiteX231" fmla="*/ 4139172 w 4572002"/>
                  <a:gd name="connsiteY231" fmla="*/ 3734838 h 6858002"/>
                  <a:gd name="connsiteX232" fmla="*/ 4143220 w 4572002"/>
                  <a:gd name="connsiteY232" fmla="*/ 3680164 h 6858002"/>
                  <a:gd name="connsiteX233" fmla="*/ 4143220 w 4572002"/>
                  <a:gd name="connsiteY233" fmla="*/ 3680163 h 6858002"/>
                  <a:gd name="connsiteX234" fmla="*/ 4140382 w 4572002"/>
                  <a:gd name="connsiteY234" fmla="*/ 3668940 h 6858002"/>
                  <a:gd name="connsiteX235" fmla="*/ 4136708 w 4572002"/>
                  <a:gd name="connsiteY235" fmla="*/ 3654416 h 6858002"/>
                  <a:gd name="connsiteX236" fmla="*/ 4136708 w 4572002"/>
                  <a:gd name="connsiteY236" fmla="*/ 3654416 h 6858002"/>
                  <a:gd name="connsiteX237" fmla="*/ 4136708 w 4572002"/>
                  <a:gd name="connsiteY237" fmla="*/ 3654415 h 6858002"/>
                  <a:gd name="connsiteX238" fmla="*/ 4118979 w 4572002"/>
                  <a:gd name="connsiteY238" fmla="*/ 3630632 h 6858002"/>
                  <a:gd name="connsiteX239" fmla="*/ 4105453 w 4572002"/>
                  <a:gd name="connsiteY239" fmla="*/ 3606817 h 6858002"/>
                  <a:gd name="connsiteX240" fmla="*/ 4095707 w 4572002"/>
                  <a:gd name="connsiteY240" fmla="*/ 3587174 h 6858002"/>
                  <a:gd name="connsiteX241" fmla="*/ 4093355 w 4572002"/>
                  <a:gd name="connsiteY241" fmla="*/ 3574408 h 6858002"/>
                  <a:gd name="connsiteX242" fmla="*/ 4098434 w 4572002"/>
                  <a:gd name="connsiteY242" fmla="*/ 3562321 h 6858002"/>
                  <a:gd name="connsiteX243" fmla="*/ 4110977 w 4572002"/>
                  <a:gd name="connsiteY243" fmla="*/ 3544714 h 6858002"/>
                  <a:gd name="connsiteX244" fmla="*/ 4133076 w 4572002"/>
                  <a:gd name="connsiteY244" fmla="*/ 3489468 h 6858002"/>
                  <a:gd name="connsiteX245" fmla="*/ 4180703 w 4572002"/>
                  <a:gd name="connsiteY245" fmla="*/ 3172655 h 6858002"/>
                  <a:gd name="connsiteX246" fmla="*/ 4193158 w 4572002"/>
                  <a:gd name="connsiteY246" fmla="*/ 3077402 h 6858002"/>
                  <a:gd name="connsiteX247" fmla="*/ 4193158 w 4572002"/>
                  <a:gd name="connsiteY247" fmla="*/ 3077401 h 6858002"/>
                  <a:gd name="connsiteX248" fmla="*/ 4181465 w 4572002"/>
                  <a:gd name="connsiteY248" fmla="*/ 2982148 h 6858002"/>
                  <a:gd name="connsiteX249" fmla="*/ 4177881 w 4572002"/>
                  <a:gd name="connsiteY249" fmla="*/ 2947863 h 6858002"/>
                  <a:gd name="connsiteX250" fmla="*/ 4177882 w 4572002"/>
                  <a:gd name="connsiteY250" fmla="*/ 2947858 h 6858002"/>
                  <a:gd name="connsiteX251" fmla="*/ 4185787 w 4572002"/>
                  <a:gd name="connsiteY251" fmla="*/ 2903551 h 6858002"/>
                  <a:gd name="connsiteX252" fmla="*/ 4202421 w 4572002"/>
                  <a:gd name="connsiteY252" fmla="*/ 2848794 h 6858002"/>
                  <a:gd name="connsiteX253" fmla="*/ 4211111 w 4572002"/>
                  <a:gd name="connsiteY253" fmla="*/ 2836173 h 6858002"/>
                  <a:gd name="connsiteX254" fmla="*/ 3726625 w 4572002"/>
                  <a:gd name="connsiteY254" fmla="*/ 1508458 h 6858002"/>
                  <a:gd name="connsiteX255" fmla="*/ 3698531 w 4572002"/>
                  <a:gd name="connsiteY255" fmla="*/ 1596214 h 6858002"/>
                  <a:gd name="connsiteX256" fmla="*/ 3700436 w 4572002"/>
                  <a:gd name="connsiteY256" fmla="*/ 1624981 h 6858002"/>
                  <a:gd name="connsiteX257" fmla="*/ 3757017 w 4572002"/>
                  <a:gd name="connsiteY257" fmla="*/ 1697754 h 6858002"/>
                  <a:gd name="connsiteX258" fmla="*/ 3779686 w 4572002"/>
                  <a:gd name="connsiteY258" fmla="*/ 1733189 h 6858002"/>
                  <a:gd name="connsiteX259" fmla="*/ 3821407 w 4572002"/>
                  <a:gd name="connsiteY259" fmla="*/ 1833776 h 6858002"/>
                  <a:gd name="connsiteX260" fmla="*/ 3829028 w 4572002"/>
                  <a:gd name="connsiteY260" fmla="*/ 1842159 h 6858002"/>
                  <a:gd name="connsiteX261" fmla="*/ 3919519 w 4572002"/>
                  <a:gd name="connsiteY261" fmla="*/ 1916455 h 6858002"/>
                  <a:gd name="connsiteX262" fmla="*/ 3934949 w 4572002"/>
                  <a:gd name="connsiteY262" fmla="*/ 1933220 h 6858002"/>
                  <a:gd name="connsiteX263" fmla="*/ 3958954 w 4572002"/>
                  <a:gd name="connsiteY263" fmla="*/ 1953414 h 6858002"/>
                  <a:gd name="connsiteX264" fmla="*/ 4005437 w 4572002"/>
                  <a:gd name="connsiteY264" fmla="*/ 2016470 h 6858002"/>
                  <a:gd name="connsiteX265" fmla="*/ 4020296 w 4572002"/>
                  <a:gd name="connsiteY265" fmla="*/ 2094579 h 6858002"/>
                  <a:gd name="connsiteX266" fmla="*/ 4042967 w 4572002"/>
                  <a:gd name="connsiteY266" fmla="*/ 2188880 h 6858002"/>
                  <a:gd name="connsiteX267" fmla="*/ 4058207 w 4572002"/>
                  <a:gd name="connsiteY267" fmla="*/ 2228315 h 6858002"/>
                  <a:gd name="connsiteX268" fmla="*/ 4087164 w 4572002"/>
                  <a:gd name="connsiteY268" fmla="*/ 2334045 h 6858002"/>
                  <a:gd name="connsiteX269" fmla="*/ 4111549 w 4572002"/>
                  <a:gd name="connsiteY269" fmla="*/ 2409486 h 6858002"/>
                  <a:gd name="connsiteX270" fmla="*/ 4128650 w 4572002"/>
                  <a:gd name="connsiteY270" fmla="*/ 2435913 h 6858002"/>
                  <a:gd name="connsiteX271" fmla="*/ 4134481 w 4572002"/>
                  <a:gd name="connsiteY271" fmla="*/ 2463018 h 6858002"/>
                  <a:gd name="connsiteX272" fmla="*/ 4125839 w 4572002"/>
                  <a:gd name="connsiteY272" fmla="*/ 2518262 h 6858002"/>
                  <a:gd name="connsiteX273" fmla="*/ 4125838 w 4572002"/>
                  <a:gd name="connsiteY273" fmla="*/ 2518264 h 6858002"/>
                  <a:gd name="connsiteX274" fmla="*/ 4122194 w 4572002"/>
                  <a:gd name="connsiteY274" fmla="*/ 2545006 h 6858002"/>
                  <a:gd name="connsiteX275" fmla="*/ 4122194 w 4572002"/>
                  <a:gd name="connsiteY275" fmla="*/ 2545007 h 6858002"/>
                  <a:gd name="connsiteX276" fmla="*/ 4126408 w 4572002"/>
                  <a:gd name="connsiteY276" fmla="*/ 2571035 h 6858002"/>
                  <a:gd name="connsiteX277" fmla="*/ 4199563 w 4572002"/>
                  <a:gd name="connsiteY277" fmla="*/ 2668002 h 6858002"/>
                  <a:gd name="connsiteX278" fmla="*/ 4247953 w 4572002"/>
                  <a:gd name="connsiteY278" fmla="*/ 2745349 h 6858002"/>
                  <a:gd name="connsiteX279" fmla="*/ 4247954 w 4572002"/>
                  <a:gd name="connsiteY279" fmla="*/ 2745352 h 6858002"/>
                  <a:gd name="connsiteX280" fmla="*/ 4253873 w 4572002"/>
                  <a:gd name="connsiteY280" fmla="*/ 2778006 h 6858002"/>
                  <a:gd name="connsiteX281" fmla="*/ 4253453 w 4572002"/>
                  <a:gd name="connsiteY281" fmla="*/ 2785440 h 6858002"/>
                  <a:gd name="connsiteX282" fmla="*/ 4243374 w 4572002"/>
                  <a:gd name="connsiteY282" fmla="*/ 2811780 h 6858002"/>
                  <a:gd name="connsiteX283" fmla="*/ 4243371 w 4572002"/>
                  <a:gd name="connsiteY283" fmla="*/ 2811787 h 6858002"/>
                  <a:gd name="connsiteX284" fmla="*/ 4243372 w 4572002"/>
                  <a:gd name="connsiteY284" fmla="*/ 2811787 h 6858002"/>
                  <a:gd name="connsiteX285" fmla="*/ 4243374 w 4572002"/>
                  <a:gd name="connsiteY285" fmla="*/ 2811780 h 6858002"/>
                  <a:gd name="connsiteX286" fmla="*/ 4253025 w 4572002"/>
                  <a:gd name="connsiteY286" fmla="*/ 2793023 h 6858002"/>
                  <a:gd name="connsiteX287" fmla="*/ 4253453 w 4572002"/>
                  <a:gd name="connsiteY287" fmla="*/ 2785440 h 6858002"/>
                  <a:gd name="connsiteX288" fmla="*/ 4254654 w 4572002"/>
                  <a:gd name="connsiteY288" fmla="*/ 2782305 h 6858002"/>
                  <a:gd name="connsiteX289" fmla="*/ 4253873 w 4572002"/>
                  <a:gd name="connsiteY289" fmla="*/ 2778006 h 6858002"/>
                  <a:gd name="connsiteX290" fmla="*/ 4254284 w 4572002"/>
                  <a:gd name="connsiteY290" fmla="*/ 2770758 h 6858002"/>
                  <a:gd name="connsiteX291" fmla="*/ 4247954 w 4572002"/>
                  <a:gd name="connsiteY291" fmla="*/ 2745352 h 6858002"/>
                  <a:gd name="connsiteX292" fmla="*/ 4247953 w 4572002"/>
                  <a:gd name="connsiteY292" fmla="*/ 2745348 h 6858002"/>
                  <a:gd name="connsiteX293" fmla="*/ 4199563 w 4572002"/>
                  <a:gd name="connsiteY293" fmla="*/ 2668001 h 6858002"/>
                  <a:gd name="connsiteX294" fmla="*/ 4126408 w 4572002"/>
                  <a:gd name="connsiteY294" fmla="*/ 2571034 h 6858002"/>
                  <a:gd name="connsiteX295" fmla="*/ 4122194 w 4572002"/>
                  <a:gd name="connsiteY295" fmla="*/ 2545007 h 6858002"/>
                  <a:gd name="connsiteX296" fmla="*/ 4125838 w 4572002"/>
                  <a:gd name="connsiteY296" fmla="*/ 2518265 h 6858002"/>
                  <a:gd name="connsiteX297" fmla="*/ 4125839 w 4572002"/>
                  <a:gd name="connsiteY297" fmla="*/ 2518262 h 6858002"/>
                  <a:gd name="connsiteX298" fmla="*/ 4132419 w 4572002"/>
                  <a:gd name="connsiteY298" fmla="*/ 2490551 h 6858002"/>
                  <a:gd name="connsiteX299" fmla="*/ 4134481 w 4572002"/>
                  <a:gd name="connsiteY299" fmla="*/ 2463018 h 6858002"/>
                  <a:gd name="connsiteX300" fmla="*/ 4134481 w 4572002"/>
                  <a:gd name="connsiteY300" fmla="*/ 2463017 h 6858002"/>
                  <a:gd name="connsiteX301" fmla="*/ 4111549 w 4572002"/>
                  <a:gd name="connsiteY301" fmla="*/ 2409485 h 6858002"/>
                  <a:gd name="connsiteX302" fmla="*/ 4087164 w 4572002"/>
                  <a:gd name="connsiteY302" fmla="*/ 2334044 h 6858002"/>
                  <a:gd name="connsiteX303" fmla="*/ 4058207 w 4572002"/>
                  <a:gd name="connsiteY303" fmla="*/ 2228314 h 6858002"/>
                  <a:gd name="connsiteX304" fmla="*/ 4042967 w 4572002"/>
                  <a:gd name="connsiteY304" fmla="*/ 2188879 h 6858002"/>
                  <a:gd name="connsiteX305" fmla="*/ 4020296 w 4572002"/>
                  <a:gd name="connsiteY305" fmla="*/ 2094578 h 6858002"/>
                  <a:gd name="connsiteX306" fmla="*/ 4005437 w 4572002"/>
                  <a:gd name="connsiteY306" fmla="*/ 2016469 h 6858002"/>
                  <a:gd name="connsiteX307" fmla="*/ 3958954 w 4572002"/>
                  <a:gd name="connsiteY307" fmla="*/ 1953413 h 6858002"/>
                  <a:gd name="connsiteX308" fmla="*/ 3934949 w 4572002"/>
                  <a:gd name="connsiteY308" fmla="*/ 1933219 h 6858002"/>
                  <a:gd name="connsiteX309" fmla="*/ 3919519 w 4572002"/>
                  <a:gd name="connsiteY309" fmla="*/ 1916454 h 6858002"/>
                  <a:gd name="connsiteX310" fmla="*/ 3829028 w 4572002"/>
                  <a:gd name="connsiteY310" fmla="*/ 1842158 h 6858002"/>
                  <a:gd name="connsiteX311" fmla="*/ 3821407 w 4572002"/>
                  <a:gd name="connsiteY311" fmla="*/ 1833775 h 6858002"/>
                  <a:gd name="connsiteX312" fmla="*/ 3779686 w 4572002"/>
                  <a:gd name="connsiteY312" fmla="*/ 1733188 h 6858002"/>
                  <a:gd name="connsiteX313" fmla="*/ 3757018 w 4572002"/>
                  <a:gd name="connsiteY313" fmla="*/ 1697753 h 6858002"/>
                  <a:gd name="connsiteX314" fmla="*/ 3700436 w 4572002"/>
                  <a:gd name="connsiteY314" fmla="*/ 1624980 h 6858002"/>
                  <a:gd name="connsiteX315" fmla="*/ 3698532 w 4572002"/>
                  <a:gd name="connsiteY315" fmla="*/ 1596213 h 6858002"/>
                  <a:gd name="connsiteX316" fmla="*/ 3745230 w 4572002"/>
                  <a:gd name="connsiteY316" fmla="*/ 1459073 h 6858002"/>
                  <a:gd name="connsiteX317" fmla="*/ 3745229 w 4572002"/>
                  <a:gd name="connsiteY317" fmla="*/ 1459074 h 6858002"/>
                  <a:gd name="connsiteX318" fmla="*/ 3736012 w 4572002"/>
                  <a:gd name="connsiteY318" fmla="*/ 1481572 h 6858002"/>
                  <a:gd name="connsiteX319" fmla="*/ 3764423 w 4572002"/>
                  <a:gd name="connsiteY319" fmla="*/ 1268758 h 6858002"/>
                  <a:gd name="connsiteX320" fmla="*/ 3769590 w 4572002"/>
                  <a:gd name="connsiteY320" fmla="*/ 1286070 h 6858002"/>
                  <a:gd name="connsiteX321" fmla="*/ 3791927 w 4572002"/>
                  <a:gd name="connsiteY321" fmla="*/ 1350628 h 6858002"/>
                  <a:gd name="connsiteX322" fmla="*/ 3786333 w 4572002"/>
                  <a:gd name="connsiteY322" fmla="*/ 1413840 h 6858002"/>
                  <a:gd name="connsiteX323" fmla="*/ 3791928 w 4572002"/>
                  <a:gd name="connsiteY323" fmla="*/ 1350627 h 6858002"/>
                  <a:gd name="connsiteX324" fmla="*/ 3769590 w 4572002"/>
                  <a:gd name="connsiteY324" fmla="*/ 1286069 h 6858002"/>
                  <a:gd name="connsiteX325" fmla="*/ 3706152 w 4572002"/>
                  <a:gd name="connsiteY325" fmla="*/ 773035 h 6858002"/>
                  <a:gd name="connsiteX326" fmla="*/ 3706152 w 4572002"/>
                  <a:gd name="connsiteY326" fmla="*/ 773036 h 6858002"/>
                  <a:gd name="connsiteX327" fmla="*/ 3714152 w 4572002"/>
                  <a:gd name="connsiteY327" fmla="*/ 854380 h 6858002"/>
                  <a:gd name="connsiteX328" fmla="*/ 3745205 w 4572002"/>
                  <a:gd name="connsiteY328" fmla="*/ 915344 h 6858002"/>
                  <a:gd name="connsiteX329" fmla="*/ 3755683 w 4572002"/>
                  <a:gd name="connsiteY329" fmla="*/ 927156 h 6858002"/>
                  <a:gd name="connsiteX330" fmla="*/ 3752063 w 4572002"/>
                  <a:gd name="connsiteY330" fmla="*/ 1097088 h 6858002"/>
                  <a:gd name="connsiteX331" fmla="*/ 3747681 w 4572002"/>
                  <a:gd name="connsiteY331" fmla="*/ 1123186 h 6858002"/>
                  <a:gd name="connsiteX332" fmla="*/ 3772400 w 4572002"/>
                  <a:gd name="connsiteY332" fmla="*/ 1184029 h 6858002"/>
                  <a:gd name="connsiteX333" fmla="*/ 3747682 w 4572002"/>
                  <a:gd name="connsiteY333" fmla="*/ 1123185 h 6858002"/>
                  <a:gd name="connsiteX334" fmla="*/ 3752064 w 4572002"/>
                  <a:gd name="connsiteY334" fmla="*/ 1097087 h 6858002"/>
                  <a:gd name="connsiteX335" fmla="*/ 3755684 w 4572002"/>
                  <a:gd name="connsiteY335" fmla="*/ 927155 h 6858002"/>
                  <a:gd name="connsiteX336" fmla="*/ 3745206 w 4572002"/>
                  <a:gd name="connsiteY336" fmla="*/ 915343 h 6858002"/>
                  <a:gd name="connsiteX337" fmla="*/ 3714152 w 4572002"/>
                  <a:gd name="connsiteY337" fmla="*/ 854379 h 6858002"/>
                  <a:gd name="connsiteX338" fmla="*/ 3761553 w 4572002"/>
                  <a:gd name="connsiteY338" fmla="*/ 517851 h 6858002"/>
                  <a:gd name="connsiteX339" fmla="*/ 3752635 w 4572002"/>
                  <a:gd name="connsiteY339" fmla="*/ 556048 h 6858002"/>
                  <a:gd name="connsiteX340" fmla="*/ 3746157 w 4572002"/>
                  <a:gd name="connsiteY340" fmla="*/ 580051 h 6858002"/>
                  <a:gd name="connsiteX341" fmla="*/ 3742776 w 4572002"/>
                  <a:gd name="connsiteY341" fmla="*/ 642538 h 6858002"/>
                  <a:gd name="connsiteX342" fmla="*/ 3730253 w 4572002"/>
                  <a:gd name="connsiteY342" fmla="*/ 694928 h 6858002"/>
                  <a:gd name="connsiteX343" fmla="*/ 3742777 w 4572002"/>
                  <a:gd name="connsiteY343" fmla="*/ 642537 h 6858002"/>
                  <a:gd name="connsiteX344" fmla="*/ 3746158 w 4572002"/>
                  <a:gd name="connsiteY344" fmla="*/ 580050 h 6858002"/>
                  <a:gd name="connsiteX345" fmla="*/ 3752636 w 4572002"/>
                  <a:gd name="connsiteY345" fmla="*/ 556047 h 6858002"/>
                  <a:gd name="connsiteX346" fmla="*/ 3774848 w 4572002"/>
                  <a:gd name="connsiteY346" fmla="*/ 298169 h 6858002"/>
                  <a:gd name="connsiteX347" fmla="*/ 3760065 w 4572002"/>
                  <a:gd name="connsiteY347" fmla="*/ 313534 h 6858002"/>
                  <a:gd name="connsiteX348" fmla="*/ 3759493 w 4572002"/>
                  <a:gd name="connsiteY348" fmla="*/ 338871 h 6858002"/>
                  <a:gd name="connsiteX349" fmla="*/ 3759500 w 4572002"/>
                  <a:gd name="connsiteY349" fmla="*/ 338900 h 6858002"/>
                  <a:gd name="connsiteX350" fmla="*/ 3769400 w 4572002"/>
                  <a:gd name="connsiteY350" fmla="*/ 395640 h 6858002"/>
                  <a:gd name="connsiteX351" fmla="*/ 3765590 w 4572002"/>
                  <a:gd name="connsiteY351" fmla="*/ 367328 h 6858002"/>
                  <a:gd name="connsiteX352" fmla="*/ 3759500 w 4572002"/>
                  <a:gd name="connsiteY352" fmla="*/ 338900 h 6858002"/>
                  <a:gd name="connsiteX353" fmla="*/ 3759494 w 4572002"/>
                  <a:gd name="connsiteY353" fmla="*/ 338870 h 6858002"/>
                  <a:gd name="connsiteX354" fmla="*/ 3760066 w 4572002"/>
                  <a:gd name="connsiteY354" fmla="*/ 313533 h 6858002"/>
                  <a:gd name="connsiteX355" fmla="*/ 3782393 w 4572002"/>
                  <a:gd name="connsiteY355" fmla="*/ 281568 h 6858002"/>
                  <a:gd name="connsiteX356" fmla="*/ 3777498 w 4572002"/>
                  <a:gd name="connsiteY356" fmla="*/ 295415 h 6858002"/>
                  <a:gd name="connsiteX357" fmla="*/ 3777499 w 4572002"/>
                  <a:gd name="connsiteY357" fmla="*/ 295415 h 6858002"/>
                  <a:gd name="connsiteX358" fmla="*/ 3769073 w 4572002"/>
                  <a:gd name="connsiteY358" fmla="*/ 24486 h 6858002"/>
                  <a:gd name="connsiteX359" fmla="*/ 3766810 w 4572002"/>
                  <a:gd name="connsiteY359" fmla="*/ 74129 h 6858002"/>
                  <a:gd name="connsiteX360" fmla="*/ 3772734 w 4572002"/>
                  <a:gd name="connsiteY360" fmla="*/ 125861 h 6858002"/>
                  <a:gd name="connsiteX361" fmla="*/ 3777129 w 4572002"/>
                  <a:gd name="connsiteY361" fmla="*/ 153387 h 6858002"/>
                  <a:gd name="connsiteX362" fmla="*/ 3785402 w 4572002"/>
                  <a:gd name="connsiteY362" fmla="*/ 228944 h 6858002"/>
                  <a:gd name="connsiteX363" fmla="*/ 3780943 w 4572002"/>
                  <a:gd name="connsiteY363" fmla="*/ 177271 h 6858002"/>
                  <a:gd name="connsiteX364" fmla="*/ 3777129 w 4572002"/>
                  <a:gd name="connsiteY364" fmla="*/ 153387 h 6858002"/>
                  <a:gd name="connsiteX365" fmla="*/ 3776930 w 4572002"/>
                  <a:gd name="connsiteY365" fmla="*/ 151569 h 6858002"/>
                  <a:gd name="connsiteX366" fmla="*/ 3766811 w 4572002"/>
                  <a:gd name="connsiteY366" fmla="*/ 74129 h 6858002"/>
                  <a:gd name="connsiteX367" fmla="*/ 3766492 w 4572002"/>
                  <a:gd name="connsiteY367" fmla="*/ 0 h 6858002"/>
                  <a:gd name="connsiteX368" fmla="*/ 4230600 w 4572002"/>
                  <a:gd name="connsiteY368" fmla="*/ 0 h 6858002"/>
                  <a:gd name="connsiteX369" fmla="*/ 4229473 w 4572002"/>
                  <a:gd name="connsiteY369" fmla="*/ 2817 h 6858002"/>
                  <a:gd name="connsiteX370" fmla="*/ 4215375 w 4572002"/>
                  <a:gd name="connsiteY370" fmla="*/ 63587 h 6858002"/>
                  <a:gd name="connsiteX371" fmla="*/ 4201468 w 4572002"/>
                  <a:gd name="connsiteY371" fmla="*/ 176939 h 6858002"/>
                  <a:gd name="connsiteX372" fmla="*/ 4193466 w 4572002"/>
                  <a:gd name="connsiteY372" fmla="*/ 200182 h 6858002"/>
                  <a:gd name="connsiteX373" fmla="*/ 4155554 w 4572002"/>
                  <a:gd name="connsiteY373" fmla="*/ 340774 h 6858002"/>
                  <a:gd name="connsiteX374" fmla="*/ 4156319 w 4572002"/>
                  <a:gd name="connsiteY374" fmla="*/ 453364 h 6858002"/>
                  <a:gd name="connsiteX375" fmla="*/ 4158033 w 4572002"/>
                  <a:gd name="connsiteY375" fmla="*/ 462126 h 6858002"/>
                  <a:gd name="connsiteX376" fmla="*/ 4170605 w 4572002"/>
                  <a:gd name="connsiteY376" fmla="*/ 505182 h 6858002"/>
                  <a:gd name="connsiteX377" fmla="*/ 4167177 w 4572002"/>
                  <a:gd name="connsiteY377" fmla="*/ 571860 h 6858002"/>
                  <a:gd name="connsiteX378" fmla="*/ 4149840 w 4572002"/>
                  <a:gd name="connsiteY378" fmla="*/ 617772 h 6858002"/>
                  <a:gd name="connsiteX379" fmla="*/ 4149078 w 4572002"/>
                  <a:gd name="connsiteY379" fmla="*/ 674923 h 6858002"/>
                  <a:gd name="connsiteX380" fmla="*/ 4159937 w 4572002"/>
                  <a:gd name="connsiteY380" fmla="*/ 740268 h 6858002"/>
                  <a:gd name="connsiteX381" fmla="*/ 4162223 w 4572002"/>
                  <a:gd name="connsiteY381" fmla="*/ 769605 h 6858002"/>
                  <a:gd name="connsiteX382" fmla="*/ 4184703 w 4572002"/>
                  <a:gd name="connsiteY382" fmla="*/ 850189 h 6858002"/>
                  <a:gd name="connsiteX383" fmla="*/ 4179179 w 4572002"/>
                  <a:gd name="connsiteY383" fmla="*/ 898198 h 6858002"/>
                  <a:gd name="connsiteX384" fmla="*/ 4164319 w 4572002"/>
                  <a:gd name="connsiteY384" fmla="*/ 945444 h 6858002"/>
                  <a:gd name="connsiteX385" fmla="*/ 4150030 w 4572002"/>
                  <a:gd name="connsiteY385" fmla="*/ 975733 h 6858002"/>
                  <a:gd name="connsiteX386" fmla="*/ 4139934 w 4572002"/>
                  <a:gd name="connsiteY386" fmla="*/ 1036887 h 6858002"/>
                  <a:gd name="connsiteX387" fmla="*/ 4141458 w 4572002"/>
                  <a:gd name="connsiteY387" fmla="*/ 1048125 h 6858002"/>
                  <a:gd name="connsiteX388" fmla="*/ 4154032 w 4572002"/>
                  <a:gd name="connsiteY388" fmla="*/ 1230633 h 6858002"/>
                  <a:gd name="connsiteX389" fmla="*/ 4174225 w 4572002"/>
                  <a:gd name="connsiteY389" fmla="*/ 1303024 h 6858002"/>
                  <a:gd name="connsiteX390" fmla="*/ 4176701 w 4572002"/>
                  <a:gd name="connsiteY390" fmla="*/ 1318456 h 6858002"/>
                  <a:gd name="connsiteX391" fmla="*/ 4199372 w 4572002"/>
                  <a:gd name="connsiteY391" fmla="*/ 1472575 h 6858002"/>
                  <a:gd name="connsiteX392" fmla="*/ 4200325 w 4572002"/>
                  <a:gd name="connsiteY392" fmla="*/ 1489720 h 6858002"/>
                  <a:gd name="connsiteX393" fmla="*/ 4196324 w 4572002"/>
                  <a:gd name="connsiteY393" fmla="*/ 1537537 h 6858002"/>
                  <a:gd name="connsiteX394" fmla="*/ 4237474 w 4572002"/>
                  <a:gd name="connsiteY394" fmla="*/ 1650317 h 6858002"/>
                  <a:gd name="connsiteX395" fmla="*/ 4251572 w 4572002"/>
                  <a:gd name="connsiteY395" fmla="*/ 1763287 h 6858002"/>
                  <a:gd name="connsiteX396" fmla="*/ 4251380 w 4572002"/>
                  <a:gd name="connsiteY396" fmla="*/ 1825393 h 6858002"/>
                  <a:gd name="connsiteX397" fmla="*/ 4261478 w 4572002"/>
                  <a:gd name="connsiteY397" fmla="*/ 1869780 h 6858002"/>
                  <a:gd name="connsiteX398" fmla="*/ 4292149 w 4572002"/>
                  <a:gd name="connsiteY398" fmla="*/ 1978940 h 6858002"/>
                  <a:gd name="connsiteX399" fmla="*/ 4296911 w 4572002"/>
                  <a:gd name="connsiteY399" fmla="*/ 2030378 h 6858002"/>
                  <a:gd name="connsiteX400" fmla="*/ 4307201 w 4572002"/>
                  <a:gd name="connsiteY400" fmla="*/ 2085054 h 6858002"/>
                  <a:gd name="connsiteX401" fmla="*/ 4353302 w 4572002"/>
                  <a:gd name="connsiteY401" fmla="*/ 2220312 h 6858002"/>
                  <a:gd name="connsiteX402" fmla="*/ 4350636 w 4572002"/>
                  <a:gd name="connsiteY402" fmla="*/ 2330806 h 6858002"/>
                  <a:gd name="connsiteX403" fmla="*/ 4351206 w 4572002"/>
                  <a:gd name="connsiteY403" fmla="*/ 2401292 h 6858002"/>
                  <a:gd name="connsiteX404" fmla="*/ 4366446 w 4572002"/>
                  <a:gd name="connsiteY404" fmla="*/ 2485307 h 6858002"/>
                  <a:gd name="connsiteX405" fmla="*/ 4388736 w 4572002"/>
                  <a:gd name="connsiteY405" fmla="*/ 2554079 h 6858002"/>
                  <a:gd name="connsiteX406" fmla="*/ 4406453 w 4572002"/>
                  <a:gd name="connsiteY406" fmla="*/ 2649143 h 6858002"/>
                  <a:gd name="connsiteX407" fmla="*/ 4440554 w 4572002"/>
                  <a:gd name="connsiteY407" fmla="*/ 2743826 h 6858002"/>
                  <a:gd name="connsiteX408" fmla="*/ 4466653 w 4572002"/>
                  <a:gd name="connsiteY408" fmla="*/ 2809930 h 6858002"/>
                  <a:gd name="connsiteX409" fmla="*/ 4489705 w 4572002"/>
                  <a:gd name="connsiteY409" fmla="*/ 2901943 h 6858002"/>
                  <a:gd name="connsiteX410" fmla="*/ 4505897 w 4572002"/>
                  <a:gd name="connsiteY410" fmla="*/ 3042728 h 6858002"/>
                  <a:gd name="connsiteX411" fmla="*/ 4507613 w 4572002"/>
                  <a:gd name="connsiteY411" fmla="*/ 3107500 h 6858002"/>
                  <a:gd name="connsiteX412" fmla="*/ 4545521 w 4572002"/>
                  <a:gd name="connsiteY412" fmla="*/ 3209993 h 6858002"/>
                  <a:gd name="connsiteX413" fmla="*/ 4563811 w 4572002"/>
                  <a:gd name="connsiteY413" fmla="*/ 3253809 h 6858002"/>
                  <a:gd name="connsiteX414" fmla="*/ 4548570 w 4572002"/>
                  <a:gd name="connsiteY414" fmla="*/ 3293244 h 6858002"/>
                  <a:gd name="connsiteX415" fmla="*/ 4531043 w 4572002"/>
                  <a:gd name="connsiteY415" fmla="*/ 3318771 h 6858002"/>
                  <a:gd name="connsiteX416" fmla="*/ 4545904 w 4572002"/>
                  <a:gd name="connsiteY416" fmla="*/ 3399546 h 6858002"/>
                  <a:gd name="connsiteX417" fmla="*/ 4561524 w 4572002"/>
                  <a:gd name="connsiteY417" fmla="*/ 3485275 h 6858002"/>
                  <a:gd name="connsiteX418" fmla="*/ 4572002 w 4572002"/>
                  <a:gd name="connsiteY418" fmla="*/ 3546617 h 6858002"/>
                  <a:gd name="connsiteX419" fmla="*/ 4563620 w 4572002"/>
                  <a:gd name="connsiteY419" fmla="*/ 3623201 h 6858002"/>
                  <a:gd name="connsiteX420" fmla="*/ 4560192 w 4572002"/>
                  <a:gd name="connsiteY420" fmla="*/ 3683591 h 6858002"/>
                  <a:gd name="connsiteX421" fmla="*/ 4550476 w 4572002"/>
                  <a:gd name="connsiteY421" fmla="*/ 3732361 h 6858002"/>
                  <a:gd name="connsiteX422" fmla="*/ 4544759 w 4572002"/>
                  <a:gd name="connsiteY422" fmla="*/ 3749506 h 6858002"/>
                  <a:gd name="connsiteX423" fmla="*/ 4500182 w 4572002"/>
                  <a:gd name="connsiteY423" fmla="*/ 3885338 h 6858002"/>
                  <a:gd name="connsiteX424" fmla="*/ 4464557 w 4572002"/>
                  <a:gd name="connsiteY424" fmla="*/ 4030503 h 6858002"/>
                  <a:gd name="connsiteX425" fmla="*/ 4487039 w 4572002"/>
                  <a:gd name="connsiteY425" fmla="*/ 4124614 h 6858002"/>
                  <a:gd name="connsiteX426" fmla="*/ 4486656 w 4572002"/>
                  <a:gd name="connsiteY426" fmla="*/ 4159667 h 6858002"/>
                  <a:gd name="connsiteX427" fmla="*/ 4491801 w 4572002"/>
                  <a:gd name="connsiteY427" fmla="*/ 4320837 h 6858002"/>
                  <a:gd name="connsiteX428" fmla="*/ 4497325 w 4572002"/>
                  <a:gd name="connsiteY428" fmla="*/ 4349222 h 6858002"/>
                  <a:gd name="connsiteX429" fmla="*/ 4474653 w 4572002"/>
                  <a:gd name="connsiteY429" fmla="*/ 4502579 h 6858002"/>
                  <a:gd name="connsiteX430" fmla="*/ 4470844 w 4572002"/>
                  <a:gd name="connsiteY430" fmla="*/ 4558207 h 6858002"/>
                  <a:gd name="connsiteX431" fmla="*/ 4464557 w 4572002"/>
                  <a:gd name="connsiteY431" fmla="*/ 4609452 h 6858002"/>
                  <a:gd name="connsiteX432" fmla="*/ 4463033 w 4572002"/>
                  <a:gd name="connsiteY432" fmla="*/ 4681083 h 6858002"/>
                  <a:gd name="connsiteX433" fmla="*/ 4465891 w 4572002"/>
                  <a:gd name="connsiteY433" fmla="*/ 4755381 h 6858002"/>
                  <a:gd name="connsiteX434" fmla="*/ 4465319 w 4572002"/>
                  <a:gd name="connsiteY434" fmla="*/ 4838250 h 6858002"/>
                  <a:gd name="connsiteX435" fmla="*/ 4460367 w 4572002"/>
                  <a:gd name="connsiteY435" fmla="*/ 4871019 h 6858002"/>
                  <a:gd name="connsiteX436" fmla="*/ 4463795 w 4572002"/>
                  <a:gd name="connsiteY436" fmla="*/ 4959602 h 6858002"/>
                  <a:gd name="connsiteX437" fmla="*/ 4458082 w 4572002"/>
                  <a:gd name="connsiteY437" fmla="*/ 5006086 h 6858002"/>
                  <a:gd name="connsiteX438" fmla="*/ 4456937 w 4572002"/>
                  <a:gd name="connsiteY438" fmla="*/ 5082670 h 6858002"/>
                  <a:gd name="connsiteX439" fmla="*/ 4455603 w 4572002"/>
                  <a:gd name="connsiteY439" fmla="*/ 5107627 h 6858002"/>
                  <a:gd name="connsiteX440" fmla="*/ 4454840 w 4572002"/>
                  <a:gd name="connsiteY440" fmla="*/ 5129916 h 6858002"/>
                  <a:gd name="connsiteX441" fmla="*/ 4470464 w 4572002"/>
                  <a:gd name="connsiteY441" fmla="*/ 5206308 h 6858002"/>
                  <a:gd name="connsiteX442" fmla="*/ 4471415 w 4572002"/>
                  <a:gd name="connsiteY442" fmla="*/ 5274129 h 6858002"/>
                  <a:gd name="connsiteX443" fmla="*/ 4483990 w 4572002"/>
                  <a:gd name="connsiteY443" fmla="*/ 5393005 h 6858002"/>
                  <a:gd name="connsiteX444" fmla="*/ 4479607 w 4572002"/>
                  <a:gd name="connsiteY444" fmla="*/ 5419295 h 6858002"/>
                  <a:gd name="connsiteX445" fmla="*/ 4477894 w 4572002"/>
                  <a:gd name="connsiteY445" fmla="*/ 5501594 h 6858002"/>
                  <a:gd name="connsiteX446" fmla="*/ 4476560 w 4572002"/>
                  <a:gd name="connsiteY446" fmla="*/ 5548460 h 6858002"/>
                  <a:gd name="connsiteX447" fmla="*/ 4485703 w 4572002"/>
                  <a:gd name="connsiteY447" fmla="*/ 5606372 h 6858002"/>
                  <a:gd name="connsiteX448" fmla="*/ 4505134 w 4572002"/>
                  <a:gd name="connsiteY448" fmla="*/ 5706959 h 6858002"/>
                  <a:gd name="connsiteX449" fmla="*/ 4508183 w 4572002"/>
                  <a:gd name="connsiteY449" fmla="*/ 5733440 h 6858002"/>
                  <a:gd name="connsiteX450" fmla="*/ 4517519 w 4572002"/>
                  <a:gd name="connsiteY450" fmla="*/ 5781830 h 6858002"/>
                  <a:gd name="connsiteX451" fmla="*/ 4519234 w 4572002"/>
                  <a:gd name="connsiteY451" fmla="*/ 5790592 h 6858002"/>
                  <a:gd name="connsiteX452" fmla="*/ 4542855 w 4572002"/>
                  <a:gd name="connsiteY452" fmla="*/ 5864318 h 6858002"/>
                  <a:gd name="connsiteX453" fmla="*/ 4544759 w 4572002"/>
                  <a:gd name="connsiteY453" fmla="*/ 5902610 h 6858002"/>
                  <a:gd name="connsiteX454" fmla="*/ 4544951 w 4572002"/>
                  <a:gd name="connsiteY454" fmla="*/ 6012723 h 6858002"/>
                  <a:gd name="connsiteX455" fmla="*/ 4541332 w 4572002"/>
                  <a:gd name="connsiteY455" fmla="*/ 6059397 h 6858002"/>
                  <a:gd name="connsiteX456" fmla="*/ 4527426 w 4572002"/>
                  <a:gd name="connsiteY456" fmla="*/ 6171605 h 6858002"/>
                  <a:gd name="connsiteX457" fmla="*/ 4520568 w 4572002"/>
                  <a:gd name="connsiteY457" fmla="*/ 6242093 h 6858002"/>
                  <a:gd name="connsiteX458" fmla="*/ 4509706 w 4572002"/>
                  <a:gd name="connsiteY458" fmla="*/ 6323058 h 6858002"/>
                  <a:gd name="connsiteX459" fmla="*/ 4502848 w 4572002"/>
                  <a:gd name="connsiteY459" fmla="*/ 6415833 h 6858002"/>
                  <a:gd name="connsiteX460" fmla="*/ 4482084 w 4572002"/>
                  <a:gd name="connsiteY460" fmla="*/ 6584812 h 6858002"/>
                  <a:gd name="connsiteX461" fmla="*/ 4460557 w 4572002"/>
                  <a:gd name="connsiteY461" fmla="*/ 6748458 h 6858002"/>
                  <a:gd name="connsiteX462" fmla="*/ 4441507 w 4572002"/>
                  <a:gd name="connsiteY462" fmla="*/ 6815516 h 6858002"/>
                  <a:gd name="connsiteX463" fmla="*/ 4431806 w 4572002"/>
                  <a:gd name="connsiteY463" fmla="*/ 6858001 h 6858002"/>
                  <a:gd name="connsiteX464" fmla="*/ 4259554 w 4572002"/>
                  <a:gd name="connsiteY464" fmla="*/ 6858001 h 6858002"/>
                  <a:gd name="connsiteX465" fmla="*/ 4259554 w 4572002"/>
                  <a:gd name="connsiteY465" fmla="*/ 6858002 h 6858002"/>
                  <a:gd name="connsiteX466" fmla="*/ 0 w 4572002"/>
                  <a:gd name="connsiteY466" fmla="*/ 6858002 h 6858002"/>
                  <a:gd name="connsiteX467" fmla="*/ 0 w 4572002"/>
                  <a:gd name="connsiteY467" fmla="*/ 2 h 6858002"/>
                  <a:gd name="connsiteX468" fmla="*/ 3766492 w 4572002"/>
                  <a:gd name="connsiteY468" fmla="*/ 1 h 6858002"/>
                  <a:gd name="connsiteX469" fmla="*/ 3769210 w 4572002"/>
                  <a:gd name="connsiteY469" fmla="*/ 2148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Lst>
                <a:rect l="l" t="t" r="r" b="b"/>
                <a:pathLst>
                  <a:path w="4572002" h="6858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bg1">
                  <a:alpha val="86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nvGrpSpPr>
            <p:cNvPr id="12" name="Group 11">
              <a:extLst>
                <a:ext uri="{FF2B5EF4-FFF2-40B4-BE49-F238E27FC236}">
                  <a16:creationId xmlns:a16="http://schemas.microsoft.com/office/drawing/2014/main" id="{CEDE579A-0A12-4A10-85D4-A8DA1663B89B}"/>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2"/>
              <a:chOff x="3697284" y="-1"/>
              <a:chExt cx="884241" cy="6858002"/>
            </a:xfrm>
          </p:grpSpPr>
          <p:grpSp>
            <p:nvGrpSpPr>
              <p:cNvPr id="13" name="Group 12">
                <a:extLst>
                  <a:ext uri="{FF2B5EF4-FFF2-40B4-BE49-F238E27FC236}">
                    <a16:creationId xmlns:a16="http://schemas.microsoft.com/office/drawing/2014/main" id="{15CA79E3-BA58-419A-8541-7498AC2633F2}"/>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1"/>
                <a:chOff x="3697284" y="-1"/>
                <a:chExt cx="884241" cy="6858001"/>
              </a:xfrm>
              <a:solidFill>
                <a:srgbClr val="FFFFFF"/>
              </a:solidFill>
              <a:effectLst/>
            </p:grpSpPr>
            <p:sp>
              <p:nvSpPr>
                <p:cNvPr id="17" name="Freeform: Shape 16">
                  <a:extLst>
                    <a:ext uri="{FF2B5EF4-FFF2-40B4-BE49-F238E27FC236}">
                      <a16:creationId xmlns:a16="http://schemas.microsoft.com/office/drawing/2014/main" id="{2348C622-BC44-4959-B64E-427015FD1F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F8841A98-AA1D-4F65-A368-EF31110B0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4" name="Group 13">
                <a:extLst>
                  <a:ext uri="{FF2B5EF4-FFF2-40B4-BE49-F238E27FC236}">
                    <a16:creationId xmlns:a16="http://schemas.microsoft.com/office/drawing/2014/main" id="{E6609F08-9B2C-4879-AC68-E3E537BED78C}"/>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0"/>
                <a:ext cx="884241" cy="6858001"/>
                <a:chOff x="3697284" y="-1"/>
                <a:chExt cx="884241" cy="6858001"/>
              </a:xfrm>
              <a:blipFill>
                <a:blip r:embed="rId3">
                  <a:alphaModFix amt="57000"/>
                </a:blip>
                <a:tile tx="0" ty="0" sx="100000" sy="100000" flip="none" algn="tl"/>
              </a:blipFill>
              <a:effectLst/>
            </p:grpSpPr>
            <p:sp>
              <p:nvSpPr>
                <p:cNvPr id="15" name="Freeform: Shape 14">
                  <a:extLst>
                    <a:ext uri="{FF2B5EF4-FFF2-40B4-BE49-F238E27FC236}">
                      <a16:creationId xmlns:a16="http://schemas.microsoft.com/office/drawing/2014/main" id="{6910EFC9-D70D-42FD-BCCD-AB1F710BFD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83BEF371-1E22-4C4F-A62F-AC6B92CAE0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grpSp>
      <p:sp>
        <p:nvSpPr>
          <p:cNvPr id="2" name="Title 1">
            <a:extLst>
              <a:ext uri="{FF2B5EF4-FFF2-40B4-BE49-F238E27FC236}">
                <a16:creationId xmlns:a16="http://schemas.microsoft.com/office/drawing/2014/main" id="{F995998C-5953-7E42-B7E6-11E01FBEA498}"/>
              </a:ext>
            </a:extLst>
          </p:cNvPr>
          <p:cNvSpPr>
            <a:spLocks noGrp="1"/>
          </p:cNvSpPr>
          <p:nvPr>
            <p:ph type="title"/>
          </p:nvPr>
        </p:nvSpPr>
        <p:spPr>
          <a:xfrm>
            <a:off x="827088" y="1641752"/>
            <a:ext cx="2655887" cy="3213277"/>
          </a:xfrm>
        </p:spPr>
        <p:txBody>
          <a:bodyPr anchor="t">
            <a:normAutofit/>
          </a:bodyPr>
          <a:lstStyle/>
          <a:p>
            <a:pPr defTabSz="914400" rtl="1" eaLnBrk="1" latinLnBrk="0" hangingPunct="1">
              <a:spcBef>
                <a:spcPct val="0"/>
              </a:spcBef>
              <a:buNone/>
            </a:pPr>
            <a:r>
              <a:rPr lang="he-IL" sz="4000"/>
              <a:t>כרטיסיה </a:t>
            </a:r>
            <a:r>
              <a:rPr lang="en-US" sz="4000"/>
              <a:t>3</a:t>
            </a:r>
            <a:endParaRPr lang="en-IL" sz="4000"/>
          </a:p>
        </p:txBody>
      </p:sp>
      <p:sp>
        <p:nvSpPr>
          <p:cNvPr id="3" name="Content Placeholder 2">
            <a:extLst>
              <a:ext uri="{FF2B5EF4-FFF2-40B4-BE49-F238E27FC236}">
                <a16:creationId xmlns:a16="http://schemas.microsoft.com/office/drawing/2014/main" id="{4EC1927F-1106-FE43-B2BD-122C98BF4075}"/>
              </a:ext>
            </a:extLst>
          </p:cNvPr>
          <p:cNvSpPr>
            <a:spLocks noGrp="1"/>
          </p:cNvSpPr>
          <p:nvPr>
            <p:ph idx="1"/>
          </p:nvPr>
        </p:nvSpPr>
        <p:spPr>
          <a:xfrm>
            <a:off x="5232401" y="1721579"/>
            <a:ext cx="6140449" cy="3952648"/>
          </a:xfrm>
        </p:spPr>
        <p:txBody>
          <a:bodyPr>
            <a:normAutofit/>
          </a:bodyPr>
          <a:lstStyle/>
          <a:p>
            <a:pPr marL="182880" indent="-182880" algn="r" defTabSz="914400" rtl="1" eaLnBrk="1" latinLnBrk="0" hangingPunct="1">
              <a:spcBef>
                <a:spcPts val="900"/>
              </a:spcBef>
              <a:spcAft>
                <a:spcPts val="0"/>
              </a:spcAft>
              <a:buClr>
                <a:schemeClr val="tx1">
                  <a:lumMod val="85000"/>
                  <a:lumOff val="15000"/>
                </a:schemeClr>
              </a:buClr>
              <a:buFont typeface="Garamond" pitchFamily="18" charset="0"/>
              <a:buChar char="◦"/>
            </a:pPr>
            <a:r>
              <a:rPr lang="he-IL" sz="2400" dirty="0" err="1">
                <a:solidFill>
                  <a:schemeClr val="tx1">
                    <a:alpha val="80000"/>
                  </a:schemeClr>
                </a:solidFill>
              </a:rPr>
              <a:t>באולטראסאונד</a:t>
            </a:r>
            <a:r>
              <a:rPr lang="he-IL" sz="2400" dirty="0">
                <a:solidFill>
                  <a:schemeClr val="tx1">
                    <a:alpha val="80000"/>
                  </a:schemeClr>
                </a:solidFill>
              </a:rPr>
              <a:t> שבוצע בגיל 18 שבועות במהלך </a:t>
            </a:r>
            <a:r>
              <a:rPr lang="he-IL" sz="2400" dirty="0" err="1">
                <a:solidFill>
                  <a:schemeClr val="tx1">
                    <a:alpha val="80000"/>
                  </a:schemeClr>
                </a:solidFill>
              </a:rPr>
              <a:t>ההריון</a:t>
            </a:r>
            <a:r>
              <a:rPr lang="he-IL" sz="2400" dirty="0">
                <a:solidFill>
                  <a:schemeClr val="tx1">
                    <a:alpha val="80000"/>
                  </a:schemeClr>
                </a:solidFill>
              </a:rPr>
              <a:t> אצל אישה בריאה בת 34 נצפה תפליט </a:t>
            </a:r>
            <a:r>
              <a:rPr lang="he-IL" sz="2400" dirty="0" err="1">
                <a:solidFill>
                  <a:schemeClr val="tx1">
                    <a:alpha val="80000"/>
                  </a:schemeClr>
                </a:solidFill>
              </a:rPr>
              <a:t>פלאורלי</a:t>
            </a:r>
            <a:r>
              <a:rPr lang="he-IL" sz="2400" dirty="0">
                <a:solidFill>
                  <a:schemeClr val="tx1">
                    <a:alpha val="80000"/>
                  </a:schemeClr>
                </a:solidFill>
              </a:rPr>
              <a:t> משמאל בקוטר 3.8 על 3 ס״מ בעוברית. יש סטיה קלה של </a:t>
            </a:r>
            <a:r>
              <a:rPr lang="he-IL" sz="2400" dirty="0" err="1">
                <a:solidFill>
                  <a:schemeClr val="tx1">
                    <a:alpha val="80000"/>
                  </a:schemeClr>
                </a:solidFill>
              </a:rPr>
              <a:t>מדיאסטינום</a:t>
            </a:r>
            <a:r>
              <a:rPr lang="he-IL" sz="2400" dirty="0">
                <a:solidFill>
                  <a:schemeClr val="tx1">
                    <a:alpha val="80000"/>
                  </a:schemeClr>
                </a:solidFill>
              </a:rPr>
              <a:t> לימין ומיעוט מי שפיר. </a:t>
            </a:r>
            <a:r>
              <a:rPr lang="he-IL" sz="2400" dirty="0" err="1">
                <a:solidFill>
                  <a:schemeClr val="tx1">
                    <a:alpha val="80000"/>
                  </a:schemeClr>
                </a:solidFill>
              </a:rPr>
              <a:t>סהכ</a:t>
            </a:r>
            <a:r>
              <a:rPr lang="he-IL" sz="2400" dirty="0">
                <a:solidFill>
                  <a:schemeClr val="tx1">
                    <a:alpha val="80000"/>
                  </a:schemeClr>
                </a:solidFill>
              </a:rPr>
              <a:t> שאר הסקירה תקינה. </a:t>
            </a:r>
          </a:p>
          <a:p>
            <a:pPr lvl="1" algn="r" rtl="1">
              <a:spcBef>
                <a:spcPts val="900"/>
              </a:spcBef>
            </a:pPr>
            <a:r>
              <a:rPr lang="he-IL" dirty="0">
                <a:solidFill>
                  <a:schemeClr val="tx1">
                    <a:alpha val="80000"/>
                  </a:schemeClr>
                </a:solidFill>
              </a:rPr>
              <a:t>מהי האבחנה המבדלת העיקרית </a:t>
            </a:r>
            <a:r>
              <a:rPr lang="he-IL" dirty="0" err="1">
                <a:solidFill>
                  <a:schemeClr val="tx1">
                    <a:alpha val="80000"/>
                  </a:schemeClr>
                </a:solidFill>
              </a:rPr>
              <a:t>לתפליט</a:t>
            </a:r>
            <a:r>
              <a:rPr lang="he-IL" dirty="0">
                <a:solidFill>
                  <a:schemeClr val="tx1">
                    <a:alpha val="80000"/>
                  </a:schemeClr>
                </a:solidFill>
              </a:rPr>
              <a:t> </a:t>
            </a:r>
            <a:r>
              <a:rPr lang="he-IL" dirty="0" err="1">
                <a:solidFill>
                  <a:schemeClr val="tx1">
                    <a:alpha val="80000"/>
                  </a:schemeClr>
                </a:solidFill>
              </a:rPr>
              <a:t>פלאורלי</a:t>
            </a:r>
            <a:r>
              <a:rPr lang="he-IL" dirty="0">
                <a:solidFill>
                  <a:schemeClr val="tx1">
                    <a:alpha val="80000"/>
                  </a:schemeClr>
                </a:solidFill>
              </a:rPr>
              <a:t> אצל העובר?</a:t>
            </a:r>
          </a:p>
          <a:p>
            <a:pPr lvl="1" algn="r" rtl="1">
              <a:spcBef>
                <a:spcPts val="900"/>
              </a:spcBef>
            </a:pPr>
            <a:r>
              <a:rPr lang="he-IL" dirty="0">
                <a:solidFill>
                  <a:schemeClr val="tx1">
                    <a:alpha val="80000"/>
                  </a:schemeClr>
                </a:solidFill>
              </a:rPr>
              <a:t>האם יש לשקול התערבות תוך רחמית בשלב זה? </a:t>
            </a:r>
            <a:endParaRPr lang="en-IL" dirty="0">
              <a:solidFill>
                <a:schemeClr val="tx1">
                  <a:alpha val="80000"/>
                </a:schemeClr>
              </a:solidFill>
            </a:endParaRPr>
          </a:p>
        </p:txBody>
      </p:sp>
    </p:spTree>
    <p:extLst>
      <p:ext uri="{BB962C8B-B14F-4D97-AF65-F5344CB8AC3E}">
        <p14:creationId xmlns:p14="http://schemas.microsoft.com/office/powerpoint/2010/main" val="1894392324"/>
      </p:ext>
    </p:extLst>
  </p:cSld>
  <p:clrMapOvr>
    <a:overrideClrMapping bg1="dk1" tx1="lt1" bg2="dk2" tx2="lt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5998C-5953-7E42-B7E6-11E01FBEA498}"/>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כרטיסיה </a:t>
            </a:r>
            <a:r>
              <a:rPr lang="en-US" dirty="0"/>
              <a:t>3</a:t>
            </a:r>
            <a:endParaRPr lang="en-IL" dirty="0"/>
          </a:p>
        </p:txBody>
      </p:sp>
      <p:sp>
        <p:nvSpPr>
          <p:cNvPr id="3" name="Content Placeholder 2">
            <a:extLst>
              <a:ext uri="{FF2B5EF4-FFF2-40B4-BE49-F238E27FC236}">
                <a16:creationId xmlns:a16="http://schemas.microsoft.com/office/drawing/2014/main" id="{4EC1927F-1106-FE43-B2BD-122C98BF4075}"/>
              </a:ext>
            </a:extLst>
          </p:cNvPr>
          <p:cNvSpPr>
            <a:spLocks noGrp="1"/>
          </p:cNvSpPr>
          <p:nvPr>
            <p:ph idx="1"/>
          </p:nvPr>
        </p:nvSpPr>
        <p:spPr/>
        <p:txBody>
          <a:bodyPr>
            <a:normAutofit fontScale="92500" lnSpcReduction="1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err="1"/>
              <a:t>באולטראסאונד</a:t>
            </a:r>
            <a:r>
              <a:rPr lang="he-IL" dirty="0"/>
              <a:t> שבוצע בגיל 18 שבועות במהלך </a:t>
            </a:r>
            <a:r>
              <a:rPr lang="he-IL" dirty="0" err="1"/>
              <a:t>ההריון</a:t>
            </a:r>
            <a:r>
              <a:rPr lang="he-IL" dirty="0"/>
              <a:t> אצל אישה בריאה בת 34 נצפה תפליט </a:t>
            </a:r>
            <a:r>
              <a:rPr lang="he-IL" dirty="0" err="1"/>
              <a:t>פלאורלי</a:t>
            </a:r>
            <a:r>
              <a:rPr lang="he-IL" dirty="0"/>
              <a:t> משמאל בקוטר 3.8 על 3 ס״מ בעוברית. יש </a:t>
            </a:r>
            <a:r>
              <a:rPr lang="he-IL" dirty="0" err="1"/>
              <a:t>סטיה</a:t>
            </a:r>
            <a:r>
              <a:rPr lang="he-IL" dirty="0"/>
              <a:t> קלה של </a:t>
            </a:r>
            <a:r>
              <a:rPr lang="he-IL" dirty="0" err="1"/>
              <a:t>מדיאסטינום</a:t>
            </a:r>
            <a:r>
              <a:rPr lang="he-IL" dirty="0"/>
              <a:t> לימין ומיעוט מי שפיר. </a:t>
            </a:r>
            <a:r>
              <a:rPr lang="he-IL" dirty="0" err="1"/>
              <a:t>סהכ</a:t>
            </a:r>
            <a:r>
              <a:rPr lang="he-IL" dirty="0"/>
              <a:t> שאר הסקירה תקינה. </a:t>
            </a:r>
          </a:p>
          <a:p>
            <a:pPr lvl="1" algn="r" rtl="1">
              <a:spcBef>
                <a:spcPts val="900"/>
              </a:spcBef>
            </a:pPr>
            <a:r>
              <a:rPr lang="he-IL" dirty="0"/>
              <a:t>מהי האבחנה המבדלת העיקרית </a:t>
            </a:r>
            <a:r>
              <a:rPr lang="he-IL" dirty="0" err="1"/>
              <a:t>לתפליט</a:t>
            </a:r>
            <a:r>
              <a:rPr lang="he-IL" dirty="0"/>
              <a:t> </a:t>
            </a:r>
            <a:r>
              <a:rPr lang="he-IL" dirty="0" err="1"/>
              <a:t>פלאורלי</a:t>
            </a:r>
            <a:r>
              <a:rPr lang="he-IL" dirty="0"/>
              <a:t> אצל העובר?</a:t>
            </a:r>
          </a:p>
          <a:p>
            <a:pPr lvl="1" algn="r" rtl="1">
              <a:spcBef>
                <a:spcPts val="900"/>
              </a:spcBef>
            </a:pPr>
            <a:r>
              <a:rPr lang="he-IL" dirty="0"/>
              <a:t>תפליט </a:t>
            </a:r>
            <a:r>
              <a:rPr lang="he-IL" dirty="0" err="1"/>
              <a:t>פלאורלי</a:t>
            </a:r>
            <a:r>
              <a:rPr lang="he-IL" dirty="0"/>
              <a:t> יכול להיות ממקור של </a:t>
            </a:r>
            <a:r>
              <a:rPr lang="he-IL" dirty="0" err="1"/>
              <a:t>כילותורקס</a:t>
            </a:r>
            <a:r>
              <a:rPr lang="he-IL" dirty="0"/>
              <a:t>, זוהי האבחנה המבדלת העיקרית. לרוב זה </a:t>
            </a:r>
            <a:r>
              <a:rPr lang="he-IL" dirty="0" err="1"/>
              <a:t>אידיופתי</a:t>
            </a:r>
            <a:r>
              <a:rPr lang="he-IL" dirty="0"/>
              <a:t> אבל יכול להיות מקושר </a:t>
            </a:r>
            <a:r>
              <a:rPr lang="he-IL" dirty="0" err="1"/>
              <a:t>במלפורמציה</a:t>
            </a:r>
            <a:r>
              <a:rPr lang="he-IL" dirty="0"/>
              <a:t> </a:t>
            </a:r>
            <a:r>
              <a:rPr lang="he-IL" dirty="0" err="1"/>
              <a:t>לימפטית</a:t>
            </a:r>
            <a:r>
              <a:rPr lang="he-IL" dirty="0"/>
              <a:t>, </a:t>
            </a:r>
            <a:r>
              <a:rPr lang="he-IL" dirty="0" err="1"/>
              <a:t>סקווסטרציה</a:t>
            </a:r>
            <a:r>
              <a:rPr lang="he-IL" dirty="0"/>
              <a:t>, או מום לבבי. </a:t>
            </a:r>
          </a:p>
          <a:p>
            <a:pPr lvl="1" algn="r" rtl="1">
              <a:spcBef>
                <a:spcPts val="900"/>
              </a:spcBef>
            </a:pPr>
            <a:r>
              <a:rPr lang="he-IL" dirty="0"/>
              <a:t>האם יש לשקול התערבות תוך רחמית בשלב זה? </a:t>
            </a:r>
          </a:p>
          <a:p>
            <a:pPr lvl="1" algn="r" rtl="1">
              <a:spcBef>
                <a:spcPts val="900"/>
              </a:spcBef>
            </a:pPr>
            <a:r>
              <a:rPr lang="he-IL" dirty="0"/>
              <a:t>האינדיקציה לניקוז תפליט </a:t>
            </a:r>
            <a:r>
              <a:rPr lang="he-IL" dirty="0" err="1"/>
              <a:t>פלאורלי</a:t>
            </a:r>
            <a:r>
              <a:rPr lang="he-IL" dirty="0"/>
              <a:t> הינה חשש להתפתחות של </a:t>
            </a:r>
            <a:r>
              <a:rPr lang="he-IL" dirty="0" err="1"/>
              <a:t>הידרופס</a:t>
            </a:r>
            <a:r>
              <a:rPr lang="he-IL" dirty="0"/>
              <a:t>- כלומר הצטברות של נוזל בלפחות שניים או יותר מדורים בעובר- מיימת, תפליט </a:t>
            </a:r>
            <a:r>
              <a:rPr lang="he-IL" dirty="0" err="1"/>
              <a:t>פלאורלי</a:t>
            </a:r>
            <a:r>
              <a:rPr lang="he-IL" dirty="0"/>
              <a:t>, תפליט </a:t>
            </a:r>
            <a:r>
              <a:rPr lang="he-IL" dirty="0" err="1"/>
              <a:t>פריקרדיאלי</a:t>
            </a:r>
            <a:r>
              <a:rPr lang="he-IL" dirty="0"/>
              <a:t> או עדות לבצקת. מאחר ואין </a:t>
            </a:r>
            <a:r>
              <a:rPr lang="he-IL" dirty="0" err="1"/>
              <a:t>סטיה</a:t>
            </a:r>
            <a:r>
              <a:rPr lang="he-IL" dirty="0"/>
              <a:t> משמעותית של </a:t>
            </a:r>
            <a:r>
              <a:rPr lang="he-IL" dirty="0" err="1"/>
              <a:t>המדיאסטינום</a:t>
            </a:r>
            <a:r>
              <a:rPr lang="he-IL" dirty="0"/>
              <a:t> והתינוקת </a:t>
            </a:r>
            <a:r>
              <a:rPr lang="he-IL" dirty="0" err="1"/>
              <a:t>סהכ</a:t>
            </a:r>
            <a:r>
              <a:rPr lang="he-IL" dirty="0"/>
              <a:t> במצב כללי טוב, ניתן בשלב זה להמשיך לעקוב ולראות האם יש ספיגה של הנוזל ולקבוע סונר ביקורת בתוך שבוע- שבועיים. </a:t>
            </a:r>
            <a:endParaRPr lang="en-IL" dirty="0"/>
          </a:p>
        </p:txBody>
      </p:sp>
    </p:spTree>
    <p:extLst>
      <p:ext uri="{BB962C8B-B14F-4D97-AF65-F5344CB8AC3E}">
        <p14:creationId xmlns:p14="http://schemas.microsoft.com/office/powerpoint/2010/main" val="29403510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AECCE-3935-3E49-A057-01D5E2ABC211}"/>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DA5EF630-A2AD-A14A-85FD-BAAD876DAD85}"/>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בסונר המבוצע שבוע לאחר מכן יש החמרה </a:t>
            </a:r>
            <a:r>
              <a:rPr lang="he-IL" dirty="0" err="1"/>
              <a:t>בהידרותורקס</a:t>
            </a:r>
            <a:r>
              <a:rPr lang="he-IL" dirty="0"/>
              <a:t> ל- 4.7 על 4 ס״מ, הוא תופס 75% מבית החזה השמאלי, ויש </a:t>
            </a:r>
            <a:r>
              <a:rPr lang="he-IL" dirty="0" err="1"/>
              <a:t>סטיה</a:t>
            </a:r>
            <a:r>
              <a:rPr lang="he-IL" dirty="0"/>
              <a:t> משמעותית לימין. יש בצקת קלה של העור, סביב 5 </a:t>
            </a:r>
            <a:r>
              <a:rPr lang="he-IL" dirty="0" err="1"/>
              <a:t>ממ</a:t>
            </a:r>
            <a:r>
              <a:rPr lang="he-IL" dirty="0"/>
              <a:t>. </a:t>
            </a:r>
          </a:p>
          <a:p>
            <a:pPr lvl="1" algn="r" rtl="1">
              <a:spcBef>
                <a:spcPts val="900"/>
              </a:spcBef>
            </a:pPr>
            <a:r>
              <a:rPr lang="he-IL" dirty="0"/>
              <a:t>מה השלב הבא? </a:t>
            </a:r>
          </a:p>
          <a:p>
            <a:pPr lvl="1" algn="r" rtl="1">
              <a:spcBef>
                <a:spcPts val="900"/>
              </a:spcBef>
            </a:pPr>
            <a:endParaRPr lang="en-IL" dirty="0"/>
          </a:p>
        </p:txBody>
      </p:sp>
    </p:spTree>
    <p:extLst>
      <p:ext uri="{BB962C8B-B14F-4D97-AF65-F5344CB8AC3E}">
        <p14:creationId xmlns:p14="http://schemas.microsoft.com/office/powerpoint/2010/main" val="36796452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AECCE-3935-3E49-A057-01D5E2ABC211}"/>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DA5EF630-A2AD-A14A-85FD-BAAD876DAD85}"/>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בסונר המבוצע שבוע לאחר מכן יש החמרה </a:t>
            </a:r>
            <a:r>
              <a:rPr lang="he-IL" dirty="0" err="1"/>
              <a:t>בהידרותורקס</a:t>
            </a:r>
            <a:r>
              <a:rPr lang="he-IL" dirty="0"/>
              <a:t> ל- 4.7 על 4 ס״מ, הוא תופס 75% מבית החזה השמאלי, ויש </a:t>
            </a:r>
            <a:r>
              <a:rPr lang="he-IL" dirty="0" err="1"/>
              <a:t>סטיה</a:t>
            </a:r>
            <a:r>
              <a:rPr lang="he-IL" dirty="0"/>
              <a:t> משמעותית לימין. יש בצקת קלה של העור, סביב 5 </a:t>
            </a:r>
            <a:r>
              <a:rPr lang="he-IL" dirty="0" err="1"/>
              <a:t>ממ</a:t>
            </a:r>
            <a:r>
              <a:rPr lang="he-IL" dirty="0"/>
              <a:t>. </a:t>
            </a:r>
          </a:p>
          <a:p>
            <a:pPr lvl="1" algn="r" rtl="1">
              <a:spcBef>
                <a:spcPts val="900"/>
              </a:spcBef>
            </a:pPr>
            <a:r>
              <a:rPr lang="he-IL" dirty="0"/>
              <a:t>מה השלב הבא? </a:t>
            </a:r>
          </a:p>
          <a:p>
            <a:pPr lvl="1" algn="r" rtl="1">
              <a:spcBef>
                <a:spcPts val="900"/>
              </a:spcBef>
            </a:pPr>
            <a:r>
              <a:rPr lang="he-IL" dirty="0"/>
              <a:t>כעת יש לנו החמרה במצב </a:t>
            </a:r>
            <a:r>
              <a:rPr lang="he-IL" dirty="0" err="1"/>
              <a:t>והידרותורקס</a:t>
            </a:r>
            <a:r>
              <a:rPr lang="he-IL" dirty="0"/>
              <a:t> משמעותי בשילוב של בצקת עורית המעידה על התפתחות של </a:t>
            </a:r>
            <a:r>
              <a:rPr lang="he-IL" dirty="0" err="1"/>
              <a:t>הידרופס</a:t>
            </a:r>
            <a:r>
              <a:rPr lang="he-IL" dirty="0"/>
              <a:t>. יש להמליץ על התערבות תוך רחמית לביצוע הכנסת שאנט </a:t>
            </a:r>
            <a:r>
              <a:rPr lang="he-IL" dirty="0" err="1"/>
              <a:t>תורקו-אמניוטי</a:t>
            </a:r>
            <a:r>
              <a:rPr lang="he-IL" dirty="0"/>
              <a:t>. </a:t>
            </a:r>
          </a:p>
          <a:p>
            <a:pPr lvl="1" algn="r" rtl="1">
              <a:spcBef>
                <a:spcPts val="900"/>
              </a:spcBef>
            </a:pPr>
            <a:endParaRPr lang="en-IL" dirty="0"/>
          </a:p>
        </p:txBody>
      </p:sp>
    </p:spTree>
    <p:extLst>
      <p:ext uri="{BB962C8B-B14F-4D97-AF65-F5344CB8AC3E}">
        <p14:creationId xmlns:p14="http://schemas.microsoft.com/office/powerpoint/2010/main" val="21101079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A0831-0F4A-BE48-A0F2-C5A1A694D9AF}"/>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963E6CD6-0ED3-E646-A656-E3F08DF6E809}"/>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מוכנס שאנט </a:t>
            </a:r>
            <a:r>
              <a:rPr lang="he-IL" dirty="0" err="1"/>
              <a:t>תורקו-אמניוטי</a:t>
            </a:r>
            <a:r>
              <a:rPr lang="he-IL" dirty="0"/>
              <a:t> ויש רזולוציה של </a:t>
            </a:r>
            <a:r>
              <a:rPr lang="he-IL" dirty="0" err="1"/>
              <a:t>התפליט</a:t>
            </a:r>
            <a:r>
              <a:rPr lang="he-IL" dirty="0"/>
              <a:t>. </a:t>
            </a:r>
          </a:p>
          <a:p>
            <a:pPr lvl="1" algn="r" rtl="1">
              <a:spcBef>
                <a:spcPts val="900"/>
              </a:spcBef>
            </a:pPr>
            <a:r>
              <a:rPr lang="he-IL" dirty="0"/>
              <a:t>כיצד ניתן לאבחן שאכן מדובר </a:t>
            </a:r>
            <a:r>
              <a:rPr lang="he-IL" dirty="0" err="1"/>
              <a:t>בכילותורקס</a:t>
            </a:r>
            <a:r>
              <a:rPr lang="he-IL" dirty="0"/>
              <a:t> אצל העוברית בבדיקה? </a:t>
            </a:r>
          </a:p>
          <a:p>
            <a:pPr lvl="1" algn="r" rtl="1">
              <a:spcBef>
                <a:spcPts val="900"/>
              </a:spcBef>
            </a:pPr>
            <a:r>
              <a:rPr lang="he-IL" dirty="0"/>
              <a:t>איך לבצע מעקב למשך שאר </a:t>
            </a:r>
            <a:r>
              <a:rPr lang="he-IL" dirty="0" err="1"/>
              <a:t>ההריון</a:t>
            </a:r>
            <a:r>
              <a:rPr lang="he-IL" dirty="0"/>
              <a:t>? </a:t>
            </a:r>
            <a:endParaRPr lang="en-IL" dirty="0"/>
          </a:p>
        </p:txBody>
      </p:sp>
    </p:spTree>
    <p:extLst>
      <p:ext uri="{BB962C8B-B14F-4D97-AF65-F5344CB8AC3E}">
        <p14:creationId xmlns:p14="http://schemas.microsoft.com/office/powerpoint/2010/main" val="17873632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2A0831-0F4A-BE48-A0F2-C5A1A694D9AF}"/>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963E6CD6-0ED3-E646-A656-E3F08DF6E809}"/>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מוכנס שאנט </a:t>
            </a:r>
            <a:r>
              <a:rPr lang="he-IL" dirty="0" err="1"/>
              <a:t>תורקו-אמניוטי</a:t>
            </a:r>
            <a:r>
              <a:rPr lang="he-IL" dirty="0"/>
              <a:t> ויש רזולוציה של </a:t>
            </a:r>
            <a:r>
              <a:rPr lang="he-IL" dirty="0" err="1"/>
              <a:t>התפליט</a:t>
            </a:r>
            <a:r>
              <a:rPr lang="he-IL" dirty="0"/>
              <a:t>. </a:t>
            </a:r>
          </a:p>
          <a:p>
            <a:pPr lvl="1" algn="r" rtl="1">
              <a:spcBef>
                <a:spcPts val="900"/>
              </a:spcBef>
            </a:pPr>
            <a:r>
              <a:rPr lang="he-IL" dirty="0"/>
              <a:t>כיצד ניתן לאבחן שאכן מדובר </a:t>
            </a:r>
            <a:r>
              <a:rPr lang="he-IL" dirty="0" err="1"/>
              <a:t>בכילותורקס</a:t>
            </a:r>
            <a:r>
              <a:rPr lang="he-IL" dirty="0"/>
              <a:t> אצל העוברית בבדיקה? </a:t>
            </a:r>
          </a:p>
          <a:p>
            <a:pPr lvl="1" algn="r" rtl="1">
              <a:spcBef>
                <a:spcPts val="900"/>
              </a:spcBef>
            </a:pPr>
            <a:r>
              <a:rPr lang="he-IL" dirty="0" err="1"/>
              <a:t>כילותורקס</a:t>
            </a:r>
            <a:r>
              <a:rPr lang="he-IL" dirty="0"/>
              <a:t> מאופיין בכימיה בטריגליצרידים מעל 200, ובמשטח- לימפוציטים מעל 90%. </a:t>
            </a:r>
          </a:p>
          <a:p>
            <a:pPr lvl="1" algn="r" rtl="1">
              <a:spcBef>
                <a:spcPts val="900"/>
              </a:spcBef>
            </a:pPr>
            <a:r>
              <a:rPr lang="he-IL" dirty="0"/>
              <a:t>איך לבצע מעקב למשך שאר </a:t>
            </a:r>
            <a:r>
              <a:rPr lang="he-IL" dirty="0" err="1"/>
              <a:t>ההריון</a:t>
            </a:r>
            <a:r>
              <a:rPr lang="he-IL" dirty="0"/>
              <a:t>? </a:t>
            </a:r>
          </a:p>
          <a:p>
            <a:pPr lvl="1" algn="r" rtl="1">
              <a:spcBef>
                <a:spcPts val="900"/>
              </a:spcBef>
            </a:pPr>
            <a:r>
              <a:rPr lang="he-IL" dirty="0"/>
              <a:t>יש לזמן את האם לביצוע סונר ביקורת פעמיים בשבוע, היות והכנסת שאנט לא תמיד מתבטאת ברזולוציה ולפעמים בהמשך נכשלת ומקושרת בשיעורי תמותה. בנוסף יש לתת בהמשך סטרואידים לצורך הבשלת הריאות. </a:t>
            </a:r>
            <a:endParaRPr lang="en-IL" dirty="0"/>
          </a:p>
        </p:txBody>
      </p:sp>
    </p:spTree>
    <p:extLst>
      <p:ext uri="{BB962C8B-B14F-4D97-AF65-F5344CB8AC3E}">
        <p14:creationId xmlns:p14="http://schemas.microsoft.com/office/powerpoint/2010/main" val="3417921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9D180-1B5E-E249-96E9-EC03C55594B0}"/>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A8672ABE-13CD-E94F-95A1-5049312C46CF}"/>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המשך מעקב של </a:t>
            </a:r>
            <a:r>
              <a:rPr lang="he-IL" dirty="0" err="1"/>
              <a:t>ההריון</a:t>
            </a:r>
            <a:r>
              <a:rPr lang="he-IL" dirty="0"/>
              <a:t> מדגים רזולוציה טובה עם התפשטות ריאה וללא סטית </a:t>
            </a:r>
            <a:r>
              <a:rPr lang="he-IL" dirty="0" err="1"/>
              <a:t>מדיאסטינום</a:t>
            </a:r>
            <a:r>
              <a:rPr lang="he-IL" dirty="0"/>
              <a:t>. בלידה יש תינוקת בריאה ללא סימפטומים. צילום חזה ביום השני לחיים מדגים את </a:t>
            </a:r>
            <a:r>
              <a:rPr lang="he-IL" dirty="0" err="1"/>
              <a:t>השאנט</a:t>
            </a:r>
            <a:r>
              <a:rPr lang="he-IL" dirty="0"/>
              <a:t> בתוך בית החזה השמאלי, ללא עדות </a:t>
            </a:r>
            <a:r>
              <a:rPr lang="he-IL" dirty="0" err="1"/>
              <a:t>לתפליט</a:t>
            </a:r>
            <a:r>
              <a:rPr lang="he-IL" dirty="0"/>
              <a:t> שאריתי. </a:t>
            </a:r>
          </a:p>
          <a:p>
            <a:pPr lvl="1" algn="r" rtl="1">
              <a:spcBef>
                <a:spcPts val="900"/>
              </a:spcBef>
            </a:pPr>
            <a:r>
              <a:rPr lang="he-IL" dirty="0"/>
              <a:t>האם תמליץ על הוצאה כירורגית של </a:t>
            </a:r>
            <a:r>
              <a:rPr lang="he-IL" dirty="0" err="1"/>
              <a:t>השאנט</a:t>
            </a:r>
            <a:r>
              <a:rPr lang="he-IL" dirty="0"/>
              <a:t>? במה זה תלוי? </a:t>
            </a:r>
          </a:p>
          <a:p>
            <a:pPr lvl="1" algn="r" rtl="1">
              <a:spcBef>
                <a:spcPts val="900"/>
              </a:spcBef>
            </a:pPr>
            <a:endParaRPr lang="en-IL" dirty="0"/>
          </a:p>
        </p:txBody>
      </p:sp>
    </p:spTree>
    <p:extLst>
      <p:ext uri="{BB962C8B-B14F-4D97-AF65-F5344CB8AC3E}">
        <p14:creationId xmlns:p14="http://schemas.microsoft.com/office/powerpoint/2010/main" val="35723435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9D180-1B5E-E249-96E9-EC03C55594B0}"/>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A8672ABE-13CD-E94F-95A1-5049312C46CF}"/>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המשך מעקב של </a:t>
            </a:r>
            <a:r>
              <a:rPr lang="he-IL" dirty="0" err="1"/>
              <a:t>ההריון</a:t>
            </a:r>
            <a:r>
              <a:rPr lang="he-IL" dirty="0"/>
              <a:t> מדגים רזולוציה טובה עם התפשטות ריאה וללא סטית </a:t>
            </a:r>
            <a:r>
              <a:rPr lang="he-IL" dirty="0" err="1"/>
              <a:t>מדיאסטינום</a:t>
            </a:r>
            <a:r>
              <a:rPr lang="he-IL" dirty="0"/>
              <a:t>. בלידה יש תינוקת בריאה ללא סימפטומים. צילום חזה ביום השני לחיים מדגים את </a:t>
            </a:r>
            <a:r>
              <a:rPr lang="he-IL" dirty="0" err="1"/>
              <a:t>השאנט</a:t>
            </a:r>
            <a:r>
              <a:rPr lang="he-IL" dirty="0"/>
              <a:t> בתוך בית החזה השמאלי, ללא עדות </a:t>
            </a:r>
            <a:r>
              <a:rPr lang="he-IL" dirty="0" err="1"/>
              <a:t>לתפליט</a:t>
            </a:r>
            <a:r>
              <a:rPr lang="he-IL" dirty="0"/>
              <a:t> שאריתי. </a:t>
            </a:r>
          </a:p>
          <a:p>
            <a:pPr lvl="1" algn="r" rtl="1">
              <a:spcBef>
                <a:spcPts val="900"/>
              </a:spcBef>
            </a:pPr>
            <a:r>
              <a:rPr lang="he-IL" dirty="0"/>
              <a:t>האם תמליץ על הוצאה כירורגית של </a:t>
            </a:r>
            <a:r>
              <a:rPr lang="he-IL" dirty="0" err="1"/>
              <a:t>השאנט</a:t>
            </a:r>
            <a:r>
              <a:rPr lang="he-IL" dirty="0"/>
              <a:t>? במה זה תלוי? </a:t>
            </a:r>
          </a:p>
          <a:p>
            <a:pPr lvl="1" algn="r" rtl="1">
              <a:spcBef>
                <a:spcPts val="900"/>
              </a:spcBef>
            </a:pPr>
            <a:r>
              <a:rPr lang="he-IL" dirty="0"/>
              <a:t>ניתן להמשיך לעקוב- לא </a:t>
            </a:r>
            <a:r>
              <a:rPr lang="he-IL" dirty="0" err="1"/>
              <a:t>ככ</a:t>
            </a:r>
            <a:r>
              <a:rPr lang="he-IL" dirty="0"/>
              <a:t> מקושר בסיבוכים. ניתן לחכות לאחר התקופה </a:t>
            </a:r>
            <a:r>
              <a:rPr lang="he-IL" dirty="0" err="1"/>
              <a:t>הנאונטלית</a:t>
            </a:r>
            <a:r>
              <a:rPr lang="he-IL" dirty="0"/>
              <a:t> להוצאתו. </a:t>
            </a:r>
            <a:endParaRPr lang="en-IL" dirty="0"/>
          </a:p>
        </p:txBody>
      </p:sp>
    </p:spTree>
    <p:extLst>
      <p:ext uri="{BB962C8B-B14F-4D97-AF65-F5344CB8AC3E}">
        <p14:creationId xmlns:p14="http://schemas.microsoft.com/office/powerpoint/2010/main" val="30987010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התפוצצות של ענן אבקת חלקיקים בצבע לבן על רקע שחור">
            <a:extLst>
              <a:ext uri="{FF2B5EF4-FFF2-40B4-BE49-F238E27FC236}">
                <a16:creationId xmlns:a16="http://schemas.microsoft.com/office/drawing/2014/main" id="{8BA15A94-02B9-1062-6F92-B7FBC462BE41}"/>
              </a:ext>
            </a:extLst>
          </p:cNvPr>
          <p:cNvPicPr>
            <a:picLocks noChangeAspect="1"/>
          </p:cNvPicPr>
          <p:nvPr/>
        </p:nvPicPr>
        <p:blipFill rotWithShape="1">
          <a:blip r:embed="rId3"/>
          <a:srcRect l="10465" r="22945"/>
          <a:stretch/>
        </p:blipFill>
        <p:spPr>
          <a:xfrm>
            <a:off x="6103027" y="10"/>
            <a:ext cx="6088971" cy="6857990"/>
          </a:xfrm>
          <a:prstGeom prst="rect">
            <a:avLst/>
          </a:prstGeom>
        </p:spPr>
      </p:pic>
      <p:sp useBgFill="1">
        <p:nvSpPr>
          <p:cNvPr id="11" name="Rectangle 10">
            <a:extLst>
              <a:ext uri="{FF2B5EF4-FFF2-40B4-BE49-F238E27FC236}">
                <a16:creationId xmlns:a16="http://schemas.microsoft.com/office/drawing/2014/main" id="{59B296B9-C5A5-4E4F-9B60-C907B5F146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03025" cy="6858000"/>
          </a:xfrm>
          <a:prstGeom prst="rect">
            <a:avLst/>
          </a:prstGeom>
          <a:ln>
            <a:noFill/>
          </a:ln>
          <a:effectLst>
            <a:outerShdw blurRad="889000" dist="406400" dir="21540000" sx="90000" sy="90000" algn="t"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3" name="Rectangle 12">
            <a:extLst>
              <a:ext uri="{FF2B5EF4-FFF2-40B4-BE49-F238E27FC236}">
                <a16:creationId xmlns:a16="http://schemas.microsoft.com/office/drawing/2014/main" id="{D0300FD3-5AF1-6305-15FA-907807267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03025" cy="2285995"/>
          </a:xfrm>
          <a:prstGeom prst="rect">
            <a:avLst/>
          </a:prstGeom>
          <a:ln>
            <a:noFill/>
          </a:ln>
          <a:effectLst>
            <a:outerShdw blurRad="254000" dist="127000" dir="5460000" sx="92000" sy="92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C329690-2DE8-0446-8E78-3EBE7016BA5C}"/>
              </a:ext>
            </a:extLst>
          </p:cNvPr>
          <p:cNvSpPr>
            <a:spLocks noGrp="1"/>
          </p:cNvSpPr>
          <p:nvPr>
            <p:ph type="title"/>
          </p:nvPr>
        </p:nvSpPr>
        <p:spPr>
          <a:xfrm>
            <a:off x="761801" y="328512"/>
            <a:ext cx="4778387" cy="1628970"/>
          </a:xfrm>
        </p:spPr>
        <p:txBody>
          <a:bodyPr anchor="ctr">
            <a:normAutofit/>
          </a:bodyPr>
          <a:lstStyle/>
          <a:p>
            <a:pPr defTabSz="914400" rtl="1" eaLnBrk="1" latinLnBrk="0" hangingPunct="1">
              <a:spcBef>
                <a:spcPct val="0"/>
              </a:spcBef>
              <a:buNone/>
            </a:pPr>
            <a:r>
              <a:rPr lang="he-IL" sz="4000"/>
              <a:t>כרטיסיה </a:t>
            </a:r>
            <a:r>
              <a:rPr lang="en-US" sz="4000"/>
              <a:t>4</a:t>
            </a:r>
            <a:endParaRPr lang="en-IL" sz="4000"/>
          </a:p>
        </p:txBody>
      </p:sp>
      <p:sp>
        <p:nvSpPr>
          <p:cNvPr id="3" name="Content Placeholder 2">
            <a:extLst>
              <a:ext uri="{FF2B5EF4-FFF2-40B4-BE49-F238E27FC236}">
                <a16:creationId xmlns:a16="http://schemas.microsoft.com/office/drawing/2014/main" id="{221B6334-995C-6847-8ADF-28ACD3743E71}"/>
              </a:ext>
            </a:extLst>
          </p:cNvPr>
          <p:cNvSpPr>
            <a:spLocks noGrp="1"/>
          </p:cNvSpPr>
          <p:nvPr>
            <p:ph idx="1"/>
          </p:nvPr>
        </p:nvSpPr>
        <p:spPr>
          <a:xfrm>
            <a:off x="761801" y="2884929"/>
            <a:ext cx="4659756" cy="3374137"/>
          </a:xfrm>
        </p:spPr>
        <p:txBody>
          <a:bodyPr anchor="ctr">
            <a:normAutofit/>
          </a:bodyPr>
          <a:lstStyle/>
          <a:p>
            <a:pPr marL="0" indent="0" algn="just" defTabSz="914400" rtl="1" eaLnBrk="1" latinLnBrk="0" hangingPunct="1">
              <a:spcBef>
                <a:spcPts val="900"/>
              </a:spcBef>
              <a:spcAft>
                <a:spcPts val="0"/>
              </a:spcAft>
              <a:buClr>
                <a:schemeClr val="tx1">
                  <a:lumMod val="85000"/>
                  <a:lumOff val="15000"/>
                </a:schemeClr>
              </a:buClr>
              <a:buNone/>
            </a:pPr>
            <a:r>
              <a:rPr lang="he-IL" sz="1700" dirty="0"/>
              <a:t>נער בן 16 עם עבר של עישון ברקע אולם ללא מחלות אחרות מגיע עם סיפור של כאבים בחזה המתגברים בזמן נשימה עמוקה ב- 12 השעות האחרונות. בבדיקה הנער גבוה ורזה ונראה באי שקט משמעותי. </a:t>
            </a:r>
          </a:p>
          <a:p>
            <a:pPr marL="0" indent="0" algn="just" defTabSz="914400" rtl="1" eaLnBrk="1" latinLnBrk="0" hangingPunct="1">
              <a:spcBef>
                <a:spcPts val="900"/>
              </a:spcBef>
              <a:spcAft>
                <a:spcPts val="0"/>
              </a:spcAft>
              <a:buClr>
                <a:schemeClr val="tx1">
                  <a:lumMod val="85000"/>
                  <a:lumOff val="15000"/>
                </a:schemeClr>
              </a:buClr>
              <a:buNone/>
            </a:pPr>
            <a:r>
              <a:rPr lang="he-IL" sz="1700" dirty="0"/>
              <a:t>הסמנים החיוניים תקינים- לחצי דם תקינים, </a:t>
            </a:r>
            <a:r>
              <a:rPr lang="he-IL" sz="1700" dirty="0" err="1"/>
              <a:t>סטורציה</a:t>
            </a:r>
            <a:r>
              <a:rPr lang="he-IL" sz="1700" dirty="0"/>
              <a:t> שמורה, 22 נשימות לדקה. אין סטיית קנה, ובהאזנה יש כניסת אויר מופחתת בבירור מצד שמאל. צילום חזה מוזמן ומדגים </a:t>
            </a:r>
            <a:r>
              <a:rPr lang="he-IL" sz="1700" dirty="0" err="1"/>
              <a:t>פנאומותורקס</a:t>
            </a:r>
            <a:r>
              <a:rPr lang="he-IL" sz="1700" dirty="0"/>
              <a:t> גדול משמאל, ללא עדות לסטיית </a:t>
            </a:r>
            <a:r>
              <a:rPr lang="he-IL" sz="1700" dirty="0" err="1"/>
              <a:t>מדיאסטינום</a:t>
            </a:r>
            <a:r>
              <a:rPr lang="he-IL" sz="1700" dirty="0"/>
              <a:t>. </a:t>
            </a:r>
          </a:p>
          <a:p>
            <a:pPr marL="0" indent="0" algn="just" defTabSz="914400" rtl="1" eaLnBrk="1" latinLnBrk="0" hangingPunct="1">
              <a:spcBef>
                <a:spcPts val="900"/>
              </a:spcBef>
              <a:spcAft>
                <a:spcPts val="0"/>
              </a:spcAft>
              <a:buClr>
                <a:schemeClr val="tx1">
                  <a:lumMod val="85000"/>
                  <a:lumOff val="15000"/>
                </a:schemeClr>
              </a:buClr>
              <a:buNone/>
            </a:pPr>
            <a:r>
              <a:rPr lang="he-IL" sz="1700" dirty="0"/>
              <a:t>מהן האופציות ועל איזו אופציה נמליץ? </a:t>
            </a:r>
            <a:endParaRPr lang="en-IL" sz="1700" dirty="0"/>
          </a:p>
        </p:txBody>
      </p:sp>
    </p:spTree>
    <p:extLst>
      <p:ext uri="{BB962C8B-B14F-4D97-AF65-F5344CB8AC3E}">
        <p14:creationId xmlns:p14="http://schemas.microsoft.com/office/powerpoint/2010/main" val="19230322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329690-2DE8-0446-8E78-3EBE7016BA5C}"/>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כרטיסיה </a:t>
            </a:r>
            <a:r>
              <a:rPr lang="en-US" dirty="0"/>
              <a:t>4</a:t>
            </a:r>
            <a:endParaRPr lang="en-IL" dirty="0"/>
          </a:p>
        </p:txBody>
      </p:sp>
      <p:sp>
        <p:nvSpPr>
          <p:cNvPr id="3" name="Content Placeholder 2">
            <a:extLst>
              <a:ext uri="{FF2B5EF4-FFF2-40B4-BE49-F238E27FC236}">
                <a16:creationId xmlns:a16="http://schemas.microsoft.com/office/drawing/2014/main" id="{221B6334-995C-6847-8ADF-28ACD3743E71}"/>
              </a:ext>
            </a:extLst>
          </p:cNvPr>
          <p:cNvSpPr>
            <a:spLocks noGrp="1"/>
          </p:cNvSpPr>
          <p:nvPr>
            <p:ph idx="1"/>
          </p:nvPr>
        </p:nvSpPr>
        <p:spPr/>
        <p:txBody>
          <a:bodyPr>
            <a:normAutofit fontScale="70000" lnSpcReduction="20000"/>
          </a:bodyPr>
          <a:lstStyle/>
          <a:p>
            <a:pPr marL="0" indent="0" algn="r" defTabSz="914400" rtl="1" eaLnBrk="1" latinLnBrk="0" hangingPunct="1">
              <a:lnSpc>
                <a:spcPct val="100000"/>
              </a:lnSpc>
              <a:spcBef>
                <a:spcPts val="900"/>
              </a:spcBef>
              <a:spcAft>
                <a:spcPts val="0"/>
              </a:spcAft>
              <a:buClr>
                <a:schemeClr val="tx1">
                  <a:lumMod val="85000"/>
                  <a:lumOff val="15000"/>
                </a:schemeClr>
              </a:buClr>
              <a:buNone/>
            </a:pPr>
            <a:r>
              <a:rPr lang="he-IL" dirty="0"/>
              <a:t>נער בן 16 עם עבר של עישון ברקע אולם ללא מחלות אחרות מגיע עם סיפור של כאבים בחזה המתגברים בזמן נשימה עמוקה ב- 12 השעות האחרונות. בבדיקה הנער גבוה ורזה ונראה באי שקט משמעותי. </a:t>
            </a:r>
          </a:p>
          <a:p>
            <a:pPr marL="0" indent="0" algn="r" defTabSz="914400" rtl="1" eaLnBrk="1" latinLnBrk="0" hangingPunct="1">
              <a:lnSpc>
                <a:spcPct val="100000"/>
              </a:lnSpc>
              <a:spcBef>
                <a:spcPts val="900"/>
              </a:spcBef>
              <a:spcAft>
                <a:spcPts val="0"/>
              </a:spcAft>
              <a:buClr>
                <a:schemeClr val="tx1">
                  <a:lumMod val="85000"/>
                  <a:lumOff val="15000"/>
                </a:schemeClr>
              </a:buClr>
              <a:buNone/>
            </a:pPr>
            <a:r>
              <a:rPr lang="he-IL" dirty="0"/>
              <a:t>הסמנים החיוניים תקינים- לחצי דם תקינים, </a:t>
            </a:r>
            <a:r>
              <a:rPr lang="he-IL" dirty="0" err="1"/>
              <a:t>סטורציה</a:t>
            </a:r>
            <a:r>
              <a:rPr lang="he-IL" dirty="0"/>
              <a:t> שמורה, 22 נשימות לדקה. אין סטיית קנה, ובהאזנה יש כניסת אויר מופחתת בבירור מצד שמאל. צילום חזה מוזמן ומדגים </a:t>
            </a:r>
            <a:r>
              <a:rPr lang="he-IL" dirty="0" err="1"/>
              <a:t>פנאומותורקס</a:t>
            </a:r>
            <a:r>
              <a:rPr lang="he-IL" dirty="0"/>
              <a:t> גדול משמאל, ללא עדות לסטיית </a:t>
            </a:r>
            <a:r>
              <a:rPr lang="he-IL" dirty="0" err="1"/>
              <a:t>מדיאסטינום</a:t>
            </a:r>
            <a:r>
              <a:rPr lang="he-IL" dirty="0"/>
              <a:t>. </a:t>
            </a:r>
          </a:p>
          <a:p>
            <a:pPr marL="0" indent="0" algn="r" defTabSz="914400" rtl="1" eaLnBrk="1" latinLnBrk="0" hangingPunct="1">
              <a:lnSpc>
                <a:spcPct val="100000"/>
              </a:lnSpc>
              <a:spcBef>
                <a:spcPts val="900"/>
              </a:spcBef>
              <a:spcAft>
                <a:spcPts val="0"/>
              </a:spcAft>
              <a:buClr>
                <a:schemeClr val="tx1">
                  <a:lumMod val="85000"/>
                  <a:lumOff val="15000"/>
                </a:schemeClr>
              </a:buClr>
              <a:buNone/>
            </a:pPr>
            <a:r>
              <a:rPr lang="he-IL" dirty="0"/>
              <a:t>מהן האופציות ועל איזו אופציה נמליץ?</a:t>
            </a:r>
            <a:endParaRPr lang="en-US" dirty="0"/>
          </a:p>
          <a:p>
            <a:pPr marL="0" indent="0" algn="r" defTabSz="914400" rtl="1" eaLnBrk="1" latinLnBrk="0" hangingPunct="1">
              <a:lnSpc>
                <a:spcPct val="100000"/>
              </a:lnSpc>
              <a:spcBef>
                <a:spcPts val="900"/>
              </a:spcBef>
              <a:spcAft>
                <a:spcPts val="0"/>
              </a:spcAft>
              <a:buClr>
                <a:schemeClr val="tx1">
                  <a:lumMod val="85000"/>
                  <a:lumOff val="15000"/>
                </a:schemeClr>
              </a:buClr>
              <a:buNone/>
            </a:pPr>
            <a:r>
              <a:rPr lang="he-IL" dirty="0"/>
              <a:t>מדובר בנער סימפטומטי המציג תמונה של </a:t>
            </a:r>
            <a:r>
              <a:rPr lang="he-IL" dirty="0" err="1"/>
              <a:t>פנאומותורקס</a:t>
            </a:r>
            <a:r>
              <a:rPr lang="he-IL" dirty="0"/>
              <a:t> גדול. האופציות הינן – </a:t>
            </a:r>
          </a:p>
          <a:p>
            <a:pPr marL="342900" indent="-342900" algn="r" defTabSz="914400" rtl="1" eaLnBrk="1" latinLnBrk="0" hangingPunct="1">
              <a:lnSpc>
                <a:spcPct val="100000"/>
              </a:lnSpc>
              <a:spcBef>
                <a:spcPts val="900"/>
              </a:spcBef>
              <a:spcAft>
                <a:spcPts val="0"/>
              </a:spcAft>
              <a:buClr>
                <a:schemeClr val="tx1">
                  <a:lumMod val="85000"/>
                  <a:lumOff val="15000"/>
                </a:schemeClr>
              </a:buClr>
              <a:buAutoNum type="arabicPeriod"/>
            </a:pPr>
            <a:r>
              <a:rPr lang="he-IL" dirty="0"/>
              <a:t>אספירציה בלבד </a:t>
            </a:r>
          </a:p>
          <a:p>
            <a:pPr marL="342900" indent="-342900" algn="r" defTabSz="914400" rtl="1" eaLnBrk="1" latinLnBrk="0" hangingPunct="1">
              <a:lnSpc>
                <a:spcPct val="100000"/>
              </a:lnSpc>
              <a:spcBef>
                <a:spcPts val="900"/>
              </a:spcBef>
              <a:spcAft>
                <a:spcPts val="0"/>
              </a:spcAft>
              <a:buClr>
                <a:schemeClr val="tx1">
                  <a:lumMod val="85000"/>
                  <a:lumOff val="15000"/>
                </a:schemeClr>
              </a:buClr>
              <a:buAutoNum type="arabicPeriod"/>
            </a:pPr>
            <a:r>
              <a:rPr lang="he-IL" dirty="0"/>
              <a:t>הכנסת נקז חזה (</a:t>
            </a:r>
            <a:r>
              <a:rPr lang="he-IL" dirty="0" err="1"/>
              <a:t>פיגטייל</a:t>
            </a:r>
            <a:r>
              <a:rPr lang="he-IL" dirty="0"/>
              <a:t> או נקז פורמלי)</a:t>
            </a:r>
          </a:p>
          <a:p>
            <a:pPr marL="342900" indent="-342900" algn="r" defTabSz="914400" rtl="1" eaLnBrk="1" latinLnBrk="0" hangingPunct="1">
              <a:lnSpc>
                <a:spcPct val="100000"/>
              </a:lnSpc>
              <a:spcBef>
                <a:spcPts val="900"/>
              </a:spcBef>
              <a:spcAft>
                <a:spcPts val="0"/>
              </a:spcAft>
              <a:buClr>
                <a:schemeClr val="tx1">
                  <a:lumMod val="85000"/>
                  <a:lumOff val="15000"/>
                </a:schemeClr>
              </a:buClr>
              <a:buAutoNum type="arabicPeriod"/>
            </a:pPr>
            <a:r>
              <a:rPr lang="he-IL" dirty="0"/>
              <a:t>ניתוח </a:t>
            </a:r>
            <a:r>
              <a:rPr lang="he-IL" dirty="0" err="1"/>
              <a:t>תורקוסקופי</a:t>
            </a:r>
            <a:r>
              <a:rPr lang="he-IL" dirty="0"/>
              <a:t>.  </a:t>
            </a:r>
          </a:p>
          <a:p>
            <a:pPr marL="0" indent="0" algn="r" defTabSz="914400" rtl="1" eaLnBrk="1" latinLnBrk="0" hangingPunct="1">
              <a:lnSpc>
                <a:spcPct val="100000"/>
              </a:lnSpc>
              <a:spcBef>
                <a:spcPts val="900"/>
              </a:spcBef>
              <a:spcAft>
                <a:spcPts val="0"/>
              </a:spcAft>
              <a:buClr>
                <a:schemeClr val="tx1">
                  <a:lumMod val="85000"/>
                  <a:lumOff val="15000"/>
                </a:schemeClr>
              </a:buClr>
              <a:buNone/>
            </a:pPr>
            <a:r>
              <a:rPr lang="he-IL" dirty="0"/>
              <a:t>נמליץ על הכנסת נקז חזה. אופציה ראשונה הינה בעלת שיעורי הישנות גבוהים, ולגבי </a:t>
            </a:r>
            <a:r>
              <a:rPr lang="he-IL" dirty="0" err="1"/>
              <a:t>תורקוסקופיה</a:t>
            </a:r>
            <a:r>
              <a:rPr lang="he-IL" dirty="0"/>
              <a:t>- עדיין אין מספיק מחקרים שתומכים בביצוע ניתוח </a:t>
            </a:r>
            <a:r>
              <a:rPr lang="he-IL" dirty="0" err="1"/>
              <a:t>תורקוסקופי</a:t>
            </a:r>
            <a:r>
              <a:rPr lang="he-IL" dirty="0"/>
              <a:t> עם </a:t>
            </a:r>
            <a:r>
              <a:rPr lang="he-IL" dirty="0" err="1"/>
              <a:t>ההתייצגות</a:t>
            </a:r>
            <a:r>
              <a:rPr lang="he-IL" dirty="0"/>
              <a:t> הראשונה. </a:t>
            </a:r>
            <a:endParaRPr lang="en-IL" dirty="0"/>
          </a:p>
        </p:txBody>
      </p:sp>
    </p:spTree>
    <p:extLst>
      <p:ext uri="{BB962C8B-B14F-4D97-AF65-F5344CB8AC3E}">
        <p14:creationId xmlns:p14="http://schemas.microsoft.com/office/powerpoint/2010/main" val="41140802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B7EF6-7F13-F845-B31F-E57C225296CF}"/>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המשך</a:t>
            </a:r>
            <a:endParaRPr lang="en-IL" dirty="0"/>
          </a:p>
        </p:txBody>
      </p:sp>
      <p:sp>
        <p:nvSpPr>
          <p:cNvPr id="3" name="Content Placeholder 2">
            <a:extLst>
              <a:ext uri="{FF2B5EF4-FFF2-40B4-BE49-F238E27FC236}">
                <a16:creationId xmlns:a16="http://schemas.microsoft.com/office/drawing/2014/main" id="{1BA2C354-7494-C741-B618-EA29924DF417}"/>
              </a:ext>
            </a:extLst>
          </p:cNvPr>
          <p:cNvSpPr>
            <a:spLocks noGrp="1"/>
          </p:cNvSpPr>
          <p:nvPr>
            <p:ph idx="1"/>
          </p:nvPr>
        </p:nvSpPr>
        <p:spPr/>
        <p:txBody>
          <a:bodyPr/>
          <a:lstStyle/>
          <a:p>
            <a:pPr marL="0" indent="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None/>
            </a:pPr>
            <a:r>
              <a:rPr lang="he-IL" dirty="0"/>
              <a:t>המטופל מבצע אקו לב שהוא תקין, וכן תפקודי ריאות עם עדות לנפחי ריאה טובים, כמו כן מבצע סיטי חזה עם חישוב של </a:t>
            </a:r>
            <a:r>
              <a:rPr lang="he-IL" dirty="0" err="1"/>
              <a:t>haller</a:t>
            </a:r>
            <a:r>
              <a:rPr lang="he-IL" dirty="0"/>
              <a:t>- שמדגים תשובה של 3.4 (רוחב בית החזה לחלק לאורך עד </a:t>
            </a:r>
            <a:r>
              <a:rPr lang="he-IL" dirty="0" err="1"/>
              <a:t>לסטרנום</a:t>
            </a:r>
            <a:r>
              <a:rPr lang="he-IL" dirty="0"/>
              <a:t>). </a:t>
            </a:r>
          </a:p>
          <a:p>
            <a:pPr marL="0" indent="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None/>
            </a:pPr>
            <a:r>
              <a:rPr lang="he-IL" dirty="0"/>
              <a:t>כיצד יש לנתח את התוצאות, ומהו ה- </a:t>
            </a:r>
            <a:r>
              <a:rPr lang="he-IL" dirty="0" err="1"/>
              <a:t>correction</a:t>
            </a:r>
            <a:r>
              <a:rPr lang="he-IL" dirty="0"/>
              <a:t> </a:t>
            </a:r>
            <a:r>
              <a:rPr lang="he-IL" dirty="0" err="1"/>
              <a:t>index</a:t>
            </a:r>
            <a:r>
              <a:rPr lang="he-IL" dirty="0"/>
              <a:t> לעניין חשיבותו אצל מטופל זה?</a:t>
            </a:r>
          </a:p>
          <a:p>
            <a:pPr marL="0" indent="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None/>
            </a:pPr>
            <a:r>
              <a:rPr lang="he-IL" dirty="0"/>
              <a:t>בנוסף, האם למטופל יש אינדיקציה לניתוח </a:t>
            </a:r>
            <a:r>
              <a:rPr lang="he-IL" dirty="0" err="1"/>
              <a:t>הפקטוס</a:t>
            </a:r>
            <a:r>
              <a:rPr lang="he-IL" dirty="0"/>
              <a:t>?</a:t>
            </a:r>
            <a:endParaRPr lang="en-IL" dirty="0"/>
          </a:p>
        </p:txBody>
      </p:sp>
      <p:pic>
        <p:nvPicPr>
          <p:cNvPr id="4" name="Picture 3">
            <a:extLst>
              <a:ext uri="{FF2B5EF4-FFF2-40B4-BE49-F238E27FC236}">
                <a16:creationId xmlns:a16="http://schemas.microsoft.com/office/drawing/2014/main" id="{3551398A-0510-2445-8EE3-16AE55553EC8}"/>
              </a:ext>
            </a:extLst>
          </p:cNvPr>
          <p:cNvPicPr>
            <a:picLocks noChangeAspect="1"/>
          </p:cNvPicPr>
          <p:nvPr/>
        </p:nvPicPr>
        <p:blipFill>
          <a:blip r:embed="rId3"/>
          <a:stretch>
            <a:fillRect/>
          </a:stretch>
        </p:blipFill>
        <p:spPr>
          <a:xfrm>
            <a:off x="472908" y="4069080"/>
            <a:ext cx="3594100" cy="2260600"/>
          </a:xfrm>
          <a:prstGeom prst="rect">
            <a:avLst/>
          </a:prstGeom>
        </p:spPr>
      </p:pic>
    </p:spTree>
    <p:extLst>
      <p:ext uri="{BB962C8B-B14F-4D97-AF65-F5344CB8AC3E}">
        <p14:creationId xmlns:p14="http://schemas.microsoft.com/office/powerpoint/2010/main" val="22045352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FD8F8-B16D-AD41-AA11-519AF6BFA0BB}"/>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CF586A5B-A461-8245-AAC6-F18D959CF3AF}"/>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ההורים זוכרים שלמטופל לפני שנה היה אירוע של כאבים קלים בחזה, ואז אובחן </a:t>
            </a:r>
            <a:r>
              <a:rPr lang="he-IL" dirty="0" err="1"/>
              <a:t>פנאומותורקס</a:t>
            </a:r>
            <a:r>
              <a:rPr lang="he-IL" dirty="0"/>
              <a:t> ממש קטן. האם זה משנה את ההמלצות? </a:t>
            </a:r>
            <a:endParaRPr lang="en-IL" dirty="0"/>
          </a:p>
        </p:txBody>
      </p:sp>
    </p:spTree>
    <p:extLst>
      <p:ext uri="{BB962C8B-B14F-4D97-AF65-F5344CB8AC3E}">
        <p14:creationId xmlns:p14="http://schemas.microsoft.com/office/powerpoint/2010/main" val="21851701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FD8F8-B16D-AD41-AA11-519AF6BFA0BB}"/>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CF586A5B-A461-8245-AAC6-F18D959CF3AF}"/>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ההורים זוכרים שלמטופל לפני שנה היה אירוע של כאבים קלים בחזה, ואז אובחן </a:t>
            </a:r>
            <a:r>
              <a:rPr lang="he-IL" dirty="0" err="1"/>
              <a:t>פנאומותורקס</a:t>
            </a:r>
            <a:r>
              <a:rPr lang="he-IL" dirty="0"/>
              <a:t> ממש קטן. האם זה משנה את ההמלצות?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באופן כללי זה לא משנה את ההמלצה הראשונית, אבל, במידה ותהיה הישנות לאחר הכנסת נקז חזה אז תהיה אינדיקציה לניתוח. </a:t>
            </a:r>
            <a:endParaRPr lang="en-IL" dirty="0"/>
          </a:p>
        </p:txBody>
      </p:sp>
    </p:spTree>
    <p:extLst>
      <p:ext uri="{BB962C8B-B14F-4D97-AF65-F5344CB8AC3E}">
        <p14:creationId xmlns:p14="http://schemas.microsoft.com/office/powerpoint/2010/main" val="358967427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75B8A-FEE2-4143-9EC5-FF99F67A4FB4}"/>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7796D032-7722-774E-BDDB-9E2795D79706}"/>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המטופל עובר הכנסת נקז </a:t>
            </a:r>
            <a:r>
              <a:rPr lang="he-IL" dirty="0" err="1"/>
              <a:t>פיגטייל</a:t>
            </a:r>
            <a:r>
              <a:rPr lang="he-IL" dirty="0"/>
              <a:t> שמוכנס מעט נמוך אולם מדגים התפשטות טובה של הריאה. האם צריך לחבר את הנקז </a:t>
            </a:r>
            <a:r>
              <a:rPr lang="he-IL" dirty="0" err="1"/>
              <a:t>לסקשיין</a:t>
            </a:r>
            <a:r>
              <a:rPr lang="he-IL" dirty="0"/>
              <a:t>? </a:t>
            </a:r>
            <a:endParaRPr lang="en-IL" dirty="0"/>
          </a:p>
        </p:txBody>
      </p:sp>
    </p:spTree>
    <p:extLst>
      <p:ext uri="{BB962C8B-B14F-4D97-AF65-F5344CB8AC3E}">
        <p14:creationId xmlns:p14="http://schemas.microsoft.com/office/powerpoint/2010/main" val="15935913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75B8A-FEE2-4143-9EC5-FF99F67A4FB4}"/>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7796D032-7722-774E-BDDB-9E2795D79706}"/>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המטופל עובר הכנסת נקז </a:t>
            </a:r>
            <a:r>
              <a:rPr lang="he-IL" dirty="0" err="1"/>
              <a:t>פיגטייל</a:t>
            </a:r>
            <a:r>
              <a:rPr lang="he-IL" dirty="0"/>
              <a:t> שמוכנס מעט נמוך אולם מדגים התפשטות טובה של הריאה. האם צריך לחבר את הנקז </a:t>
            </a:r>
            <a:r>
              <a:rPr lang="he-IL" dirty="0" err="1"/>
              <a:t>לסקשיין</a:t>
            </a:r>
            <a:r>
              <a:rPr lang="he-IL" dirty="0"/>
              <a:t>?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באופן כללי לאחר הכנסת נקז אין התוויה חד משמעית לחיבור </a:t>
            </a:r>
            <a:r>
              <a:rPr lang="he-IL" dirty="0" err="1"/>
              <a:t>לסקשיין</a:t>
            </a:r>
            <a:r>
              <a:rPr lang="he-IL" dirty="0"/>
              <a:t> קיר. יתרה מכך, כשמדובר </a:t>
            </a:r>
            <a:r>
              <a:rPr lang="he-IL" dirty="0" err="1"/>
              <a:t>בפנאומותורקס</a:t>
            </a:r>
            <a:r>
              <a:rPr lang="he-IL" dirty="0"/>
              <a:t> גדול זה עלול להביא לבצקת ריאות עקב ההתפשטות המהירה. לכן מומלץ להשאיר על מנגנון של </a:t>
            </a:r>
            <a:r>
              <a:rPr lang="he-IL" dirty="0" err="1"/>
              <a:t>water</a:t>
            </a:r>
            <a:r>
              <a:rPr lang="he-IL" dirty="0"/>
              <a:t> </a:t>
            </a:r>
            <a:r>
              <a:rPr lang="he-IL" dirty="0" err="1"/>
              <a:t>seal</a:t>
            </a:r>
            <a:r>
              <a:rPr lang="he-IL" dirty="0"/>
              <a:t> ולראות מה קורה בהתאם.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endParaRPr lang="en-IL" dirty="0"/>
          </a:p>
        </p:txBody>
      </p:sp>
    </p:spTree>
    <p:extLst>
      <p:ext uri="{BB962C8B-B14F-4D97-AF65-F5344CB8AC3E}">
        <p14:creationId xmlns:p14="http://schemas.microsoft.com/office/powerpoint/2010/main" val="32963362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5BF62-CE38-7446-8DF3-0BC23F5575D2}"/>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1D85F861-FA28-304C-B140-8D5CC1FD14BC}"/>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יש עדות ל- </a:t>
            </a:r>
            <a:r>
              <a:rPr lang="he-IL" dirty="0" err="1"/>
              <a:t>air</a:t>
            </a:r>
            <a:r>
              <a:rPr lang="he-IL" dirty="0"/>
              <a:t> </a:t>
            </a:r>
            <a:r>
              <a:rPr lang="he-IL" dirty="0" err="1"/>
              <a:t>leak</a:t>
            </a:r>
            <a:r>
              <a:rPr lang="he-IL" dirty="0"/>
              <a:t> בבדיקה והמטופל מתלונן ביום השני לאשפוז על כאבים בזמן נשימה עמוקה עם ירידה בכניסת אויר, צילום חזה מדגים הישנות משמעותית של חזה </a:t>
            </a:r>
            <a:r>
              <a:rPr lang="he-IL" dirty="0" err="1"/>
              <a:t>האויר</a:t>
            </a:r>
            <a:r>
              <a:rPr lang="he-IL" dirty="0"/>
              <a:t>. מה יש לעשות? (הנקז ממוקם)</a:t>
            </a:r>
            <a:endParaRPr lang="en-IL" dirty="0"/>
          </a:p>
        </p:txBody>
      </p:sp>
    </p:spTree>
    <p:extLst>
      <p:ext uri="{BB962C8B-B14F-4D97-AF65-F5344CB8AC3E}">
        <p14:creationId xmlns:p14="http://schemas.microsoft.com/office/powerpoint/2010/main" val="393519986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5BF62-CE38-7446-8DF3-0BC23F5575D2}"/>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1D85F861-FA28-304C-B140-8D5CC1FD14BC}"/>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יש עדות ל- </a:t>
            </a:r>
            <a:r>
              <a:rPr lang="he-IL" dirty="0" err="1"/>
              <a:t>air</a:t>
            </a:r>
            <a:r>
              <a:rPr lang="he-IL" dirty="0"/>
              <a:t> </a:t>
            </a:r>
            <a:r>
              <a:rPr lang="he-IL" dirty="0" err="1"/>
              <a:t>leak</a:t>
            </a:r>
            <a:r>
              <a:rPr lang="he-IL" dirty="0"/>
              <a:t> בבדיקה והמטופל מתלונן ביום השני לאשפוז על כאבים בזמן נשימה עמוקה עם ירידה בכניסת אויר, צילום חזה מדגים הישנות משמעותית של חזה </a:t>
            </a:r>
            <a:r>
              <a:rPr lang="he-IL" dirty="0" err="1"/>
              <a:t>האויר</a:t>
            </a:r>
            <a:r>
              <a:rPr lang="he-IL" dirty="0"/>
              <a:t>. מה יש לעשות? (הנקז ממוקם)</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יש לבצע חיבור </a:t>
            </a:r>
            <a:r>
              <a:rPr lang="he-IL" dirty="0" err="1"/>
              <a:t>לסקשיין</a:t>
            </a:r>
            <a:r>
              <a:rPr lang="he-IL" dirty="0"/>
              <a:t> קיר סביב 20 </a:t>
            </a:r>
            <a:r>
              <a:rPr lang="he-IL" dirty="0" err="1"/>
              <a:t>ממ</a:t>
            </a:r>
            <a:r>
              <a:rPr lang="he-IL" dirty="0"/>
              <a:t> כספית, לחזור על צילום ובמידה ויש </a:t>
            </a:r>
            <a:r>
              <a:rPr lang="he-IL" dirty="0" err="1"/>
              <a:t>אקספנציה</a:t>
            </a:r>
            <a:r>
              <a:rPr lang="he-IL" dirty="0"/>
              <a:t> טובה יש להמשיך את החיבור </a:t>
            </a:r>
            <a:r>
              <a:rPr lang="he-IL" dirty="0" err="1"/>
              <a:t>לסקשיין</a:t>
            </a:r>
            <a:r>
              <a:rPr lang="he-IL" dirty="0"/>
              <a:t> למשך 72 שעות. </a:t>
            </a:r>
            <a:endParaRPr lang="en-IL" dirty="0"/>
          </a:p>
        </p:txBody>
      </p:sp>
    </p:spTree>
    <p:extLst>
      <p:ext uri="{BB962C8B-B14F-4D97-AF65-F5344CB8AC3E}">
        <p14:creationId xmlns:p14="http://schemas.microsoft.com/office/powerpoint/2010/main" val="139699570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1F0D7-8969-5444-AC82-46C5714D21DC}"/>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E41F403C-8D20-284F-8760-2BDDE9993FA4}"/>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החיבור </a:t>
            </a:r>
            <a:r>
              <a:rPr lang="he-IL" dirty="0" err="1"/>
              <a:t>לסקשיין</a:t>
            </a:r>
            <a:r>
              <a:rPr lang="he-IL" dirty="0"/>
              <a:t> קיר מדגים שיפור מבחינת חזה </a:t>
            </a:r>
            <a:r>
              <a:rPr lang="he-IL" dirty="0" err="1"/>
              <a:t>האויר</a:t>
            </a:r>
            <a:r>
              <a:rPr lang="he-IL" dirty="0"/>
              <a:t> והתפשטות טובה של הריאה אולם לאחר 72 שעות הריאה שוב נופלת. האם יש לבצע סיטי חזה בנקודת זמן זו? מהו השלב הבא? </a:t>
            </a:r>
            <a:endParaRPr lang="en-IL" dirty="0"/>
          </a:p>
        </p:txBody>
      </p:sp>
    </p:spTree>
    <p:extLst>
      <p:ext uri="{BB962C8B-B14F-4D97-AF65-F5344CB8AC3E}">
        <p14:creationId xmlns:p14="http://schemas.microsoft.com/office/powerpoint/2010/main" val="2555779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1F0D7-8969-5444-AC82-46C5714D21DC}"/>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E41F403C-8D20-284F-8760-2BDDE9993FA4}"/>
              </a:ext>
            </a:extLst>
          </p:cNvPr>
          <p:cNvSpPr>
            <a:spLocks noGrp="1"/>
          </p:cNvSpPr>
          <p:nvPr>
            <p:ph idx="1"/>
          </p:nvPr>
        </p:nvSpPr>
        <p:spPr/>
        <p:txBody>
          <a:bodyPr>
            <a:normAutofit lnSpcReduction="1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החיבור </a:t>
            </a:r>
            <a:r>
              <a:rPr lang="he-IL" dirty="0" err="1"/>
              <a:t>לסקשיין</a:t>
            </a:r>
            <a:r>
              <a:rPr lang="he-IL" dirty="0"/>
              <a:t> קיר מדגים שיפור מבחינת חזה </a:t>
            </a:r>
            <a:r>
              <a:rPr lang="he-IL" dirty="0" err="1"/>
              <a:t>האויר</a:t>
            </a:r>
            <a:r>
              <a:rPr lang="he-IL" dirty="0"/>
              <a:t> והתפשטות טובה של הריאה אולם לאחר 72 שעות הריאה שוב נופלת. האם יש לבצע סיטי חזה בנקודת זמן זו? מהו השלב הבא?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סיטי חזה יכול להיות מוזמן ולהצביע על האטיולוגיה אבל הוא לא ישנה את </a:t>
            </a:r>
            <a:r>
              <a:rPr lang="he-IL" dirty="0" err="1"/>
              <a:t>המנגמנט</a:t>
            </a:r>
            <a:r>
              <a:rPr lang="he-IL" dirty="0"/>
              <a:t> במידה וההחלטה הינה לניתוח. יש מקומות שמאמינים שאם </a:t>
            </a:r>
            <a:r>
              <a:rPr lang="he-IL" dirty="0" err="1"/>
              <a:t>בסיטי</a:t>
            </a:r>
            <a:r>
              <a:rPr lang="he-IL" dirty="0"/>
              <a:t> תודגם פתולוגיה בצד </a:t>
            </a:r>
            <a:r>
              <a:rPr lang="he-IL" dirty="0" err="1"/>
              <a:t>קונטרלטרלי</a:t>
            </a:r>
            <a:r>
              <a:rPr lang="he-IL" dirty="0"/>
              <a:t> תהיה אינדיקציה לניתוח דו צדדי אולם אין על זה </a:t>
            </a:r>
            <a:r>
              <a:rPr lang="he-IL" dirty="0" err="1"/>
              <a:t>גיידליינס</a:t>
            </a:r>
            <a:r>
              <a:rPr lang="he-IL" dirty="0"/>
              <a:t> מוסכם.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השלב הבא בבירור הינו התקדמות לניתוח היות וניתן להסיק בסבירות גבוהה שהמטופל נכשל על טיפול שמרני (יש מקומות בהם מקובל לחכות בין 7-10 ימים עם נקז)</a:t>
            </a:r>
            <a:endParaRPr lang="en-IL" dirty="0"/>
          </a:p>
        </p:txBody>
      </p:sp>
    </p:spTree>
    <p:extLst>
      <p:ext uri="{BB962C8B-B14F-4D97-AF65-F5344CB8AC3E}">
        <p14:creationId xmlns:p14="http://schemas.microsoft.com/office/powerpoint/2010/main" val="2099524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21F74-D083-BE4D-BEDB-0AE1411BE958}"/>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19A1C317-5752-E449-A40C-62BA9E938B19}"/>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מהו הסיכוי לחזרה בצד </a:t>
            </a:r>
            <a:r>
              <a:rPr lang="he-IL" dirty="0" err="1"/>
              <a:t>האיפסילטרלי</a:t>
            </a:r>
            <a:r>
              <a:rPr lang="he-IL" dirty="0"/>
              <a:t> </a:t>
            </a:r>
            <a:r>
              <a:rPr lang="he-IL" dirty="0" err="1"/>
              <a:t>והקונטרהלטרלי</a:t>
            </a:r>
            <a:r>
              <a:rPr lang="he-IL" dirty="0"/>
              <a:t>? </a:t>
            </a:r>
            <a:endParaRPr lang="en-IL" dirty="0"/>
          </a:p>
        </p:txBody>
      </p:sp>
    </p:spTree>
    <p:extLst>
      <p:ext uri="{BB962C8B-B14F-4D97-AF65-F5344CB8AC3E}">
        <p14:creationId xmlns:p14="http://schemas.microsoft.com/office/powerpoint/2010/main" val="25020165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21F74-D083-BE4D-BEDB-0AE1411BE958}"/>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19A1C317-5752-E449-A40C-62BA9E938B19}"/>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מהו הסיכוי לחזרה בצד </a:t>
            </a:r>
            <a:r>
              <a:rPr lang="he-IL" dirty="0" err="1"/>
              <a:t>האיפסילטרלי</a:t>
            </a:r>
            <a:r>
              <a:rPr lang="he-IL" dirty="0"/>
              <a:t> </a:t>
            </a:r>
            <a:r>
              <a:rPr lang="he-IL" dirty="0" err="1"/>
              <a:t>והקונטרהלטרלי</a:t>
            </a:r>
            <a:r>
              <a:rPr lang="he-IL" dirty="0"/>
              <a:t>?</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הסיכון לאחר ניתוח </a:t>
            </a:r>
            <a:r>
              <a:rPr lang="he-IL" dirty="0" err="1"/>
              <a:t>תורקוסקופי</a:t>
            </a:r>
            <a:r>
              <a:rPr lang="he-IL" dirty="0"/>
              <a:t>- הכולל </a:t>
            </a:r>
            <a:r>
              <a:rPr lang="he-IL" dirty="0" err="1"/>
              <a:t>פלאורדזיס</a:t>
            </a:r>
            <a:r>
              <a:rPr lang="he-IL" dirty="0"/>
              <a:t>, </a:t>
            </a:r>
            <a:r>
              <a:rPr lang="he-IL" dirty="0" err="1"/>
              <a:t>בלבקטומיה</a:t>
            </a:r>
            <a:r>
              <a:rPr lang="he-IL" dirty="0"/>
              <a:t> </a:t>
            </a:r>
            <a:r>
              <a:rPr lang="he-IL" dirty="0" err="1"/>
              <a:t>ואפקסקטומיה</a:t>
            </a:r>
            <a:r>
              <a:rPr lang="he-IL" dirty="0"/>
              <a:t> להישנות של </a:t>
            </a:r>
            <a:r>
              <a:rPr lang="he-IL" dirty="0" err="1"/>
              <a:t>פנאותורקס</a:t>
            </a:r>
            <a:r>
              <a:rPr lang="he-IL" dirty="0"/>
              <a:t>- הינו פחות מ- 10% באותו צד. לגבי הצד </a:t>
            </a:r>
            <a:r>
              <a:rPr lang="he-IL" dirty="0" err="1"/>
              <a:t>הקונטרלטרלי</a:t>
            </a:r>
            <a:r>
              <a:rPr lang="he-IL" dirty="0"/>
              <a:t>- הסיכון יכול להגיע לבין 30-50%.  </a:t>
            </a:r>
            <a:endParaRPr lang="en-IL" dirty="0"/>
          </a:p>
        </p:txBody>
      </p:sp>
    </p:spTree>
    <p:extLst>
      <p:ext uri="{BB962C8B-B14F-4D97-AF65-F5344CB8AC3E}">
        <p14:creationId xmlns:p14="http://schemas.microsoft.com/office/powerpoint/2010/main" val="3614426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B7EF6-7F13-F845-B31F-E57C225296CF}"/>
              </a:ext>
            </a:extLst>
          </p:cNvPr>
          <p:cNvSpPr>
            <a:spLocks noGrp="1"/>
          </p:cNvSpPr>
          <p:nvPr>
            <p:ph type="title"/>
          </p:nvPr>
        </p:nvSpPr>
        <p:spPr/>
        <p:txBody>
          <a:bodyPr/>
          <a:lstStyle/>
          <a:p>
            <a:pPr algn="l" defTabSz="914400" rtl="1" eaLnBrk="1" latinLnBrk="0" hangingPunct="1">
              <a:lnSpc>
                <a:spcPct val="90000"/>
              </a:lnSpc>
              <a:spcBef>
                <a:spcPct val="0"/>
              </a:spcBef>
              <a:buNone/>
            </a:pPr>
            <a:r>
              <a:rPr lang="he-IL" dirty="0"/>
              <a:t>המשך</a:t>
            </a:r>
            <a:endParaRPr lang="en-IL" dirty="0"/>
          </a:p>
        </p:txBody>
      </p:sp>
      <p:sp>
        <p:nvSpPr>
          <p:cNvPr id="3" name="Content Placeholder 2">
            <a:extLst>
              <a:ext uri="{FF2B5EF4-FFF2-40B4-BE49-F238E27FC236}">
                <a16:creationId xmlns:a16="http://schemas.microsoft.com/office/drawing/2014/main" id="{1BA2C354-7494-C741-B618-EA29924DF417}"/>
              </a:ext>
            </a:extLst>
          </p:cNvPr>
          <p:cNvSpPr>
            <a:spLocks noGrp="1"/>
          </p:cNvSpPr>
          <p:nvPr>
            <p:ph idx="1"/>
          </p:nvPr>
        </p:nvSpPr>
        <p:spPr/>
        <p:txBody>
          <a:bodyPr>
            <a:normAutofit fontScale="85000" lnSpcReduction="20000"/>
          </a:bodyPr>
          <a:lstStyle/>
          <a:p>
            <a:pPr marL="0" indent="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None/>
            </a:pPr>
            <a:r>
              <a:rPr lang="he-IL" dirty="0"/>
              <a:t>המטופל מבצע אקו לב שהוא תקין, וכן תפקודי ריאות עם עדות לנפחי ריאה טובים, כמו כן מבצע סיטי חזה עם חישוב של </a:t>
            </a:r>
            <a:r>
              <a:rPr lang="he-IL" dirty="0" err="1"/>
              <a:t>haller</a:t>
            </a:r>
            <a:r>
              <a:rPr lang="he-IL" dirty="0"/>
              <a:t>- שמדגים תשובה של 3.4 (רוחב בית החזה לחלק לאורך עד </a:t>
            </a:r>
            <a:r>
              <a:rPr lang="he-IL" dirty="0" err="1"/>
              <a:t>לסטרנום</a:t>
            </a:r>
            <a:r>
              <a:rPr lang="he-IL" dirty="0"/>
              <a:t>). </a:t>
            </a:r>
          </a:p>
          <a:p>
            <a:pPr marL="0" indent="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None/>
            </a:pPr>
            <a:r>
              <a:rPr lang="he-IL" dirty="0"/>
              <a:t>כיצד יש לנתח את התוצאות, ומהו ה- </a:t>
            </a:r>
            <a:r>
              <a:rPr lang="he-IL" dirty="0" err="1"/>
              <a:t>correction</a:t>
            </a:r>
            <a:r>
              <a:rPr lang="he-IL" dirty="0"/>
              <a:t> </a:t>
            </a:r>
            <a:r>
              <a:rPr lang="he-IL" dirty="0" err="1"/>
              <a:t>index</a:t>
            </a:r>
            <a:r>
              <a:rPr lang="he-IL" dirty="0"/>
              <a:t> לעניין חשיבותו אצל מטופל זה?</a:t>
            </a:r>
          </a:p>
          <a:p>
            <a:pPr marL="0" indent="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None/>
            </a:pPr>
            <a:r>
              <a:rPr lang="he-IL" dirty="0"/>
              <a:t>מדד זה בודק את חומרת הבעיה באופן אובייקטיבי ועד כמה יש דפרסיה של </a:t>
            </a:r>
            <a:r>
              <a:rPr lang="he-IL" dirty="0" err="1"/>
              <a:t>הסטרנום</a:t>
            </a:r>
            <a:r>
              <a:rPr lang="he-IL" dirty="0"/>
              <a:t> למעשה. מדד שהוא מעל ל- 3.2 או 3.5 מציע על </a:t>
            </a:r>
            <a:r>
              <a:rPr lang="he-IL" dirty="0" err="1"/>
              <a:t>פקטוס</a:t>
            </a:r>
            <a:r>
              <a:rPr lang="he-IL" dirty="0"/>
              <a:t> משמעותי. הבעיה במדד שהוא מתייחס מאוד לרוחב בית החזה ולכן התפתח אינדקס תיקון שלא מתחשב בקוטר של בית החזה. </a:t>
            </a:r>
          </a:p>
          <a:p>
            <a:pPr marL="0" indent="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None/>
            </a:pPr>
            <a:r>
              <a:rPr lang="he-IL" dirty="0"/>
              <a:t>בנוסף, האם למטופל יש אינדיקציה לניתוח </a:t>
            </a:r>
            <a:r>
              <a:rPr lang="he-IL" dirty="0" err="1"/>
              <a:t>הפקטוס</a:t>
            </a:r>
            <a:r>
              <a:rPr lang="he-IL" dirty="0"/>
              <a:t>?</a:t>
            </a:r>
          </a:p>
          <a:p>
            <a:pPr marL="0" indent="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None/>
            </a:pPr>
            <a:r>
              <a:rPr lang="he-IL" dirty="0"/>
              <a:t>למטופל יש אינדיקציה לניתוח. זאת למרות שמבחינה לבבית </a:t>
            </a:r>
            <a:r>
              <a:rPr lang="he-IL" dirty="0" err="1"/>
              <a:t>וריאתית</a:t>
            </a:r>
            <a:r>
              <a:rPr lang="he-IL" dirty="0"/>
              <a:t> אין </a:t>
            </a:r>
          </a:p>
          <a:p>
            <a:pPr marL="0" indent="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None/>
            </a:pPr>
            <a:r>
              <a:rPr lang="he-IL" dirty="0"/>
              <a:t>בעיה כלשהיא. עיקר הבעיה כאן היא פסיכוסוציאלית וניתוח הראה עליה </a:t>
            </a:r>
          </a:p>
          <a:p>
            <a:pPr marL="0" indent="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None/>
            </a:pPr>
            <a:r>
              <a:rPr lang="he-IL" dirty="0"/>
              <a:t>בשביעות הרצון ובאיכות החיים.</a:t>
            </a:r>
            <a:endParaRPr lang="en-IL" dirty="0"/>
          </a:p>
        </p:txBody>
      </p:sp>
      <p:pic>
        <p:nvPicPr>
          <p:cNvPr id="4" name="Picture 3">
            <a:extLst>
              <a:ext uri="{FF2B5EF4-FFF2-40B4-BE49-F238E27FC236}">
                <a16:creationId xmlns:a16="http://schemas.microsoft.com/office/drawing/2014/main" id="{3551398A-0510-2445-8EE3-16AE55553EC8}"/>
              </a:ext>
            </a:extLst>
          </p:cNvPr>
          <p:cNvPicPr>
            <a:picLocks noChangeAspect="1"/>
          </p:cNvPicPr>
          <p:nvPr/>
        </p:nvPicPr>
        <p:blipFill>
          <a:blip r:embed="rId3"/>
          <a:stretch>
            <a:fillRect/>
          </a:stretch>
        </p:blipFill>
        <p:spPr>
          <a:xfrm>
            <a:off x="472908" y="4069080"/>
            <a:ext cx="3594100" cy="2260600"/>
          </a:xfrm>
          <a:prstGeom prst="rect">
            <a:avLst/>
          </a:prstGeom>
        </p:spPr>
      </p:pic>
    </p:spTree>
    <p:extLst>
      <p:ext uri="{BB962C8B-B14F-4D97-AF65-F5344CB8AC3E}">
        <p14:creationId xmlns:p14="http://schemas.microsoft.com/office/powerpoint/2010/main" val="36907973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24094-B694-AE40-9714-DDB2D6385F23}"/>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5AFCB25D-0CBC-7240-AB6A-2C6116411325}"/>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איזה ניתוח תציע ותמליץ למטופל לבצע, מה הניתוחים שניתן לבצע </a:t>
            </a:r>
            <a:r>
              <a:rPr lang="he-IL" dirty="0" err="1"/>
              <a:t>בפקטוס</a:t>
            </a:r>
            <a:r>
              <a:rPr lang="he-IL" dirty="0"/>
              <a:t>? והאם ניתן לתקן את הפגם ללא ניתוח?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הסיבוכים האפשריים בניתוח </a:t>
            </a:r>
            <a:r>
              <a:rPr lang="he-IL" dirty="0" err="1"/>
              <a:t>nuss</a:t>
            </a:r>
            <a:r>
              <a:rPr lang="he-IL" dirty="0"/>
              <a:t>, כיצד ניתן למזער אותם?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מתי נאפשר למטופל לחזור לפעילות ספורטיבית?</a:t>
            </a:r>
            <a:endParaRPr lang="en-IL" dirty="0"/>
          </a:p>
        </p:txBody>
      </p:sp>
    </p:spTree>
    <p:extLst>
      <p:ext uri="{BB962C8B-B14F-4D97-AF65-F5344CB8AC3E}">
        <p14:creationId xmlns:p14="http://schemas.microsoft.com/office/powerpoint/2010/main" val="3973988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24094-B694-AE40-9714-DDB2D6385F23}"/>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5AFCB25D-0CBC-7240-AB6A-2C6116411325}"/>
              </a:ext>
            </a:extLst>
          </p:cNvPr>
          <p:cNvSpPr>
            <a:spLocks noGrp="1"/>
          </p:cNvSpPr>
          <p:nvPr>
            <p:ph idx="1"/>
          </p:nvPr>
        </p:nvSpPr>
        <p:spPr/>
        <p:txBody>
          <a:bodyPr>
            <a:normAutofit fontScale="77500" lnSpcReduction="20000"/>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איזה ניתוח תציע ותמליץ למטופל לבצע, מה הניתוחים שניתן לבצע </a:t>
            </a:r>
            <a:r>
              <a:rPr lang="he-IL" dirty="0" err="1"/>
              <a:t>בפקטוס</a:t>
            </a:r>
            <a:r>
              <a:rPr lang="he-IL" dirty="0"/>
              <a:t>? והאם ניתן לתקן את הפגם ללא ניתוח?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ניתוח לתיקון </a:t>
            </a:r>
            <a:r>
              <a:rPr lang="he-IL" dirty="0" err="1"/>
              <a:t>פקטוס</a:t>
            </a:r>
            <a:r>
              <a:rPr lang="he-IL" dirty="0"/>
              <a:t> יכול להתבצע בשיטה פתוחה או בשיטה </a:t>
            </a:r>
            <a:r>
              <a:rPr lang="he-IL" dirty="0" err="1"/>
              <a:t>תורקוסקופית</a:t>
            </a:r>
            <a:r>
              <a:rPr lang="he-IL" dirty="0"/>
              <a:t>. השיטה </a:t>
            </a:r>
            <a:r>
              <a:rPr lang="he-IL" dirty="0" err="1"/>
              <a:t>התורקוסקופית</a:t>
            </a:r>
            <a:r>
              <a:rPr lang="he-IL" dirty="0"/>
              <a:t>- </a:t>
            </a:r>
            <a:r>
              <a:rPr lang="he-IL" dirty="0" err="1"/>
              <a:t>nuss</a:t>
            </a:r>
            <a:r>
              <a:rPr lang="he-IL" dirty="0"/>
              <a:t>- התבססה כבחירה הראשונית מאחר והיא פחות כואבת, מקושרת בפחות ימי אשפוז ומותווית לרוב הפגמים. ישנם מומים קשים יותר כגון </a:t>
            </a:r>
            <a:r>
              <a:rPr lang="he-IL" dirty="0" err="1"/>
              <a:t>קורארינו</a:t>
            </a:r>
            <a:r>
              <a:rPr lang="he-IL" dirty="0"/>
              <a:t> סילברמן שבהם זה עדיין מותווה. יש מצבים בהם ניתן לטפל ללא ניתוח- באמצעות </a:t>
            </a:r>
            <a:r>
              <a:rPr lang="he-IL" dirty="0" err="1"/>
              <a:t>vacuum</a:t>
            </a:r>
            <a:r>
              <a:rPr lang="he-IL" dirty="0"/>
              <a:t> </a:t>
            </a:r>
            <a:r>
              <a:rPr lang="he-IL" dirty="0" err="1"/>
              <a:t>bell</a:t>
            </a:r>
            <a:r>
              <a:rPr lang="he-IL" dirty="0"/>
              <a:t>- פחות אפקטיבי, יותר טוב לצעירים לפני גיל ההתבגרות.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מה הסיבוכים האפשריים בניתוח </a:t>
            </a:r>
            <a:r>
              <a:rPr lang="he-IL" dirty="0" err="1"/>
              <a:t>nuss</a:t>
            </a:r>
            <a:r>
              <a:rPr lang="he-IL" dirty="0"/>
              <a:t>, כיצד ניתן למזער אותם?</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הסיבוכים האפשריים יכולים להיות פגיעה בלב או בבית החזה- אלו הסיבוכים המשמעותיים במהלך הניתוח. סיבוכים בתר ניתוחיים יכולים להיות </a:t>
            </a:r>
            <a:r>
              <a:rPr lang="he-IL" dirty="0" err="1"/>
              <a:t>פליפ</a:t>
            </a:r>
            <a:r>
              <a:rPr lang="he-IL" dirty="0"/>
              <a:t> של הבאר, תזוזה של הבר, </a:t>
            </a:r>
            <a:r>
              <a:rPr lang="he-IL" dirty="0" err="1"/>
              <a:t>פריקרדיטיס</a:t>
            </a:r>
            <a:r>
              <a:rPr lang="he-IL" dirty="0"/>
              <a:t>, תסמונת </a:t>
            </a:r>
            <a:r>
              <a:rPr lang="he-IL" dirty="0" err="1"/>
              <a:t>דרסלר</a:t>
            </a:r>
            <a:r>
              <a:rPr lang="he-IL" dirty="0"/>
              <a:t>, אלרגיה לבר, זיהום פצע, דימום.  </a:t>
            </a:r>
          </a:p>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מתי נאפשר למטופל לחזור לפעילות ספורטיבית? אין המלצה חד משמעית- לרוב מדברים על שלושה חודשים. </a:t>
            </a:r>
            <a:endParaRPr lang="en-IL" dirty="0"/>
          </a:p>
        </p:txBody>
      </p:sp>
    </p:spTree>
    <p:extLst>
      <p:ext uri="{BB962C8B-B14F-4D97-AF65-F5344CB8AC3E}">
        <p14:creationId xmlns:p14="http://schemas.microsoft.com/office/powerpoint/2010/main" val="1846116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3F291-4789-754C-AD2D-C4EFC6688220}"/>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50F51CC4-8311-1E4A-B8A9-B56363D91729}"/>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כעשרה שבועות לאחר הניתוח, המטופל מגיע למיון עם חום וכאבים </a:t>
            </a:r>
            <a:r>
              <a:rPr lang="he-IL" dirty="0" err="1"/>
              <a:t>באיזור</a:t>
            </a:r>
            <a:r>
              <a:rPr lang="he-IL" dirty="0"/>
              <a:t> הצלקת, בבדיקה יש </a:t>
            </a:r>
            <a:r>
              <a:rPr lang="he-IL" dirty="0" err="1"/>
              <a:t>פלוקטואציה</a:t>
            </a:r>
            <a:r>
              <a:rPr lang="he-IL" dirty="0"/>
              <a:t>, חום ורגישות בצלקת </a:t>
            </a:r>
            <a:r>
              <a:rPr lang="he-IL" dirty="0" err="1"/>
              <a:t>באיזור</a:t>
            </a:r>
            <a:r>
              <a:rPr lang="he-IL" dirty="0"/>
              <a:t> שמעל המייצב של הבר. בבדיקות דם יש </a:t>
            </a:r>
            <a:r>
              <a:rPr lang="he-IL" dirty="0" err="1"/>
              <a:t>לויקוציטוזיס</a:t>
            </a:r>
            <a:r>
              <a:rPr lang="he-IL" dirty="0"/>
              <a:t> וכן יש </a:t>
            </a:r>
            <a:r>
              <a:rPr lang="he-IL" dirty="0" err="1"/>
              <a:t>crp</a:t>
            </a:r>
            <a:r>
              <a:rPr lang="he-IL" dirty="0"/>
              <a:t> מורם. </a:t>
            </a:r>
          </a:p>
          <a:p>
            <a:pPr lvl="1" algn="r" rtl="1">
              <a:spcBef>
                <a:spcPts val="900"/>
              </a:spcBef>
            </a:pPr>
            <a:r>
              <a:rPr lang="he-IL" dirty="0"/>
              <a:t>מהי האבחנה המבדלת ומה יש לבצע?</a:t>
            </a:r>
          </a:p>
          <a:p>
            <a:pPr algn="r" rtl="1"/>
            <a:r>
              <a:rPr lang="he-IL" dirty="0"/>
              <a:t>בפתיחת הצלקת יש עדות למוגלה </a:t>
            </a:r>
            <a:r>
              <a:rPr lang="he-IL" dirty="0" err="1"/>
              <a:t>באיזור</a:t>
            </a:r>
            <a:r>
              <a:rPr lang="he-IL" dirty="0"/>
              <a:t> של הבר שלא התפשטה יותר מדי. האם צריך להסיר את הבר? ואת המייצב? </a:t>
            </a:r>
            <a:endParaRPr lang="en-IL" dirty="0"/>
          </a:p>
        </p:txBody>
      </p:sp>
    </p:spTree>
    <p:extLst>
      <p:ext uri="{BB962C8B-B14F-4D97-AF65-F5344CB8AC3E}">
        <p14:creationId xmlns:p14="http://schemas.microsoft.com/office/powerpoint/2010/main" val="17638346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13F291-4789-754C-AD2D-C4EFC6688220}"/>
              </a:ext>
            </a:extLst>
          </p:cNvPr>
          <p:cNvSpPr>
            <a:spLocks noGrp="1"/>
          </p:cNvSpPr>
          <p:nvPr>
            <p:ph type="title"/>
          </p:nvPr>
        </p:nvSpPr>
        <p:spPr/>
        <p:txBody>
          <a:bodyPr/>
          <a:lstStyle/>
          <a:p>
            <a:endParaRPr lang="en-IL"/>
          </a:p>
        </p:txBody>
      </p:sp>
      <p:sp>
        <p:nvSpPr>
          <p:cNvPr id="3" name="Content Placeholder 2">
            <a:extLst>
              <a:ext uri="{FF2B5EF4-FFF2-40B4-BE49-F238E27FC236}">
                <a16:creationId xmlns:a16="http://schemas.microsoft.com/office/drawing/2014/main" id="{50F51CC4-8311-1E4A-B8A9-B56363D91729}"/>
              </a:ext>
            </a:extLst>
          </p:cNvPr>
          <p:cNvSpPr>
            <a:spLocks noGrp="1"/>
          </p:cNvSpPr>
          <p:nvPr>
            <p:ph idx="1"/>
          </p:nvPr>
        </p:nvSpPr>
        <p:spPr/>
        <p:txBody>
          <a:bodyPr/>
          <a:lstStyle/>
          <a:p>
            <a:pPr marL="182880" indent="-182880" algn="r" defTabSz="914400" rtl="1" eaLnBrk="1" latinLnBrk="0" hangingPunct="1">
              <a:lnSpc>
                <a:spcPct val="100000"/>
              </a:lnSpc>
              <a:spcBef>
                <a:spcPts val="900"/>
              </a:spcBef>
              <a:spcAft>
                <a:spcPts val="0"/>
              </a:spcAft>
              <a:buClr>
                <a:schemeClr val="tx1">
                  <a:lumMod val="85000"/>
                  <a:lumOff val="15000"/>
                </a:schemeClr>
              </a:buClr>
              <a:buFont typeface="Garamond" pitchFamily="18" charset="0"/>
              <a:buChar char="◦"/>
            </a:pPr>
            <a:r>
              <a:rPr lang="he-IL" dirty="0"/>
              <a:t>כעשרה שבועות לאחר הניתוח, המטופל מגיע למיון עם חום וכאבים </a:t>
            </a:r>
            <a:r>
              <a:rPr lang="he-IL" dirty="0" err="1"/>
              <a:t>באיזור</a:t>
            </a:r>
            <a:r>
              <a:rPr lang="he-IL" dirty="0"/>
              <a:t> הצלקת, בבדיקה יש </a:t>
            </a:r>
            <a:r>
              <a:rPr lang="he-IL" dirty="0" err="1"/>
              <a:t>פלוקטואציה</a:t>
            </a:r>
            <a:r>
              <a:rPr lang="he-IL" dirty="0"/>
              <a:t>, חום ורגישות בצלקת </a:t>
            </a:r>
            <a:r>
              <a:rPr lang="he-IL" dirty="0" err="1"/>
              <a:t>באיזור</a:t>
            </a:r>
            <a:r>
              <a:rPr lang="he-IL" dirty="0"/>
              <a:t> שמעל המייצב של הבר. בבדיקות דם יש </a:t>
            </a:r>
            <a:r>
              <a:rPr lang="he-IL" dirty="0" err="1"/>
              <a:t>לויקוציטוזיס</a:t>
            </a:r>
            <a:r>
              <a:rPr lang="he-IL" dirty="0"/>
              <a:t> וכן יש </a:t>
            </a:r>
            <a:r>
              <a:rPr lang="he-IL" dirty="0" err="1"/>
              <a:t>crp</a:t>
            </a:r>
            <a:r>
              <a:rPr lang="he-IL" dirty="0"/>
              <a:t> מורם. </a:t>
            </a:r>
          </a:p>
          <a:p>
            <a:pPr lvl="1" algn="r" rtl="1">
              <a:spcBef>
                <a:spcPts val="900"/>
              </a:spcBef>
            </a:pPr>
            <a:r>
              <a:rPr lang="he-IL" dirty="0"/>
              <a:t>מהי האבחנה המבדלת ומה יש לבצע?</a:t>
            </a:r>
          </a:p>
          <a:p>
            <a:pPr lvl="1" algn="r" rtl="1">
              <a:spcBef>
                <a:spcPts val="900"/>
              </a:spcBef>
            </a:pPr>
            <a:r>
              <a:rPr lang="he-IL" dirty="0"/>
              <a:t>זה נראה כמו זיהום פצע עם חשד לאבצס. יכול להיות שיש אלרגיה למתכת. </a:t>
            </a:r>
          </a:p>
          <a:p>
            <a:pPr algn="r" rtl="1"/>
            <a:r>
              <a:rPr lang="he-IL" dirty="0"/>
              <a:t>בפתיחת הצלקת יש עדות למוגלה </a:t>
            </a:r>
            <a:r>
              <a:rPr lang="he-IL" dirty="0" err="1"/>
              <a:t>באיזור</a:t>
            </a:r>
            <a:r>
              <a:rPr lang="he-IL" dirty="0"/>
              <a:t> של הבר שלא התפשטה יותר מדי. האם צריך להסיר את הבר? ואת המייצב? </a:t>
            </a:r>
          </a:p>
          <a:p>
            <a:pPr algn="r" rtl="1"/>
            <a:r>
              <a:rPr lang="he-IL" dirty="0"/>
              <a:t>במידה והדלקת לא התפשטה לתוך התעלה אין צורך להוציא את הבר אלא רק את המייצב עצמו. </a:t>
            </a:r>
            <a:endParaRPr lang="en-IL" dirty="0"/>
          </a:p>
        </p:txBody>
      </p:sp>
    </p:spTree>
    <p:extLst>
      <p:ext uri="{BB962C8B-B14F-4D97-AF65-F5344CB8AC3E}">
        <p14:creationId xmlns:p14="http://schemas.microsoft.com/office/powerpoint/2010/main" val="22731161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783BA-E048-1B4D-AD58-81E6559981ED}"/>
              </a:ext>
            </a:extLst>
          </p:cNvPr>
          <p:cNvSpPr>
            <a:spLocks noGrp="1"/>
          </p:cNvSpPr>
          <p:nvPr>
            <p:ph type="title"/>
          </p:nvPr>
        </p:nvSpPr>
        <p:spPr>
          <a:xfrm>
            <a:off x="6823878" y="741391"/>
            <a:ext cx="4491821" cy="1616203"/>
          </a:xfrm>
        </p:spPr>
        <p:txBody>
          <a:bodyPr anchor="b">
            <a:normAutofit/>
          </a:bodyPr>
          <a:lstStyle/>
          <a:p>
            <a:pPr defTabSz="914400" rtl="1" eaLnBrk="1" latinLnBrk="0" hangingPunct="1">
              <a:spcBef>
                <a:spcPct val="0"/>
              </a:spcBef>
              <a:buNone/>
            </a:pPr>
            <a:r>
              <a:rPr lang="he-IL" sz="3200"/>
              <a:t>כרטיסיה </a:t>
            </a:r>
            <a:r>
              <a:rPr lang="en-US" sz="3200"/>
              <a:t>2</a:t>
            </a:r>
            <a:endParaRPr lang="en-IL" sz="3200"/>
          </a:p>
        </p:txBody>
      </p:sp>
      <p:pic>
        <p:nvPicPr>
          <p:cNvPr id="5" name="Picture 4" descr="לוח שנה על שולחן">
            <a:extLst>
              <a:ext uri="{FF2B5EF4-FFF2-40B4-BE49-F238E27FC236}">
                <a16:creationId xmlns:a16="http://schemas.microsoft.com/office/drawing/2014/main" id="{B486C772-617D-5731-06A8-8F1B454D1AD2}"/>
              </a:ext>
            </a:extLst>
          </p:cNvPr>
          <p:cNvPicPr>
            <a:picLocks noChangeAspect="1"/>
          </p:cNvPicPr>
          <p:nvPr/>
        </p:nvPicPr>
        <p:blipFill rotWithShape="1">
          <a:blip r:embed="rId3"/>
          <a:srcRect l="3250" r="37416" b="-1"/>
          <a:stretch/>
        </p:blipFill>
        <p:spPr>
          <a:xfrm>
            <a:off x="20" y="10"/>
            <a:ext cx="6095980" cy="6857990"/>
          </a:xfrm>
          <a:prstGeom prst="rect">
            <a:avLst/>
          </a:prstGeom>
        </p:spPr>
      </p:pic>
      <p:grpSp>
        <p:nvGrpSpPr>
          <p:cNvPr id="9" name="Group 8">
            <a:extLst>
              <a:ext uri="{FF2B5EF4-FFF2-40B4-BE49-F238E27FC236}">
                <a16:creationId xmlns:a16="http://schemas.microsoft.com/office/drawing/2014/main" id="{5EFBDE31-BB3E-6CFC-23CD-B5976DA3843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3362" cy="6858000"/>
            <a:chOff x="12068638" y="0"/>
            <a:chExt cx="123362" cy="6858000"/>
          </a:xfrm>
        </p:grpSpPr>
        <p:sp>
          <p:nvSpPr>
            <p:cNvPr id="10" name="Rectangle 9">
              <a:extLst>
                <a:ext uri="{FF2B5EF4-FFF2-40B4-BE49-F238E27FC236}">
                  <a16:creationId xmlns:a16="http://schemas.microsoft.com/office/drawing/2014/main" id="{180A60EC-72BB-121F-556A-E2837FD99A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91A2FAE-D41C-FF5D-B0A0-7808248EDC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4139706"/>
              <a:ext cx="123362" cy="2718294"/>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9081CD57-1022-5C48-8547-0DAB7C7DDF57}"/>
              </a:ext>
            </a:extLst>
          </p:cNvPr>
          <p:cNvSpPr>
            <a:spLocks noGrp="1"/>
          </p:cNvSpPr>
          <p:nvPr>
            <p:ph idx="1"/>
          </p:nvPr>
        </p:nvSpPr>
        <p:spPr>
          <a:xfrm>
            <a:off x="6823878" y="2533476"/>
            <a:ext cx="4491820" cy="3447832"/>
          </a:xfrm>
        </p:spPr>
        <p:txBody>
          <a:bodyPr anchor="t">
            <a:normAutofit/>
          </a:bodyPr>
          <a:lstStyle/>
          <a:p>
            <a:pPr marL="182880" indent="-182880" algn="just" defTabSz="914400" rtl="1" eaLnBrk="1" latinLnBrk="0" hangingPunct="1">
              <a:spcBef>
                <a:spcPts val="900"/>
              </a:spcBef>
              <a:spcAft>
                <a:spcPts val="0"/>
              </a:spcAft>
              <a:buClr>
                <a:schemeClr val="tx1">
                  <a:lumMod val="85000"/>
                  <a:lumOff val="15000"/>
                </a:schemeClr>
              </a:buClr>
              <a:buFont typeface="Garamond" pitchFamily="18" charset="0"/>
              <a:buChar char="◦"/>
            </a:pPr>
            <a:r>
              <a:rPr lang="he-IL" sz="2000" dirty="0"/>
              <a:t>אישה בת 38 בהריון מגיעה להערכה </a:t>
            </a:r>
            <a:r>
              <a:rPr lang="he-IL" sz="2000" dirty="0" err="1"/>
              <a:t>פרנטלית</a:t>
            </a:r>
            <a:r>
              <a:rPr lang="he-IL" sz="2000" dirty="0"/>
              <a:t> בשבוע 23, שם נצפית מסה בבית החזה השמאלי. המסה ממוקמת באונה השמאלית התחתונה, עם מספר ציסטות בגודל שונה, כשגודל המסה מוערך לפי 2.3-1.7-1 ס״מ. הגניקולוג שביצע את ההדמיה יוצר עימך קשר. </a:t>
            </a:r>
          </a:p>
          <a:p>
            <a:pPr lvl="1" algn="just" rtl="1">
              <a:spcBef>
                <a:spcPts val="900"/>
              </a:spcBef>
            </a:pPr>
            <a:r>
              <a:rPr lang="he-IL" sz="2000" dirty="0"/>
              <a:t>איזה עוד מידע נרצה לדעת בסונר לפני פגישה עם ההורים? </a:t>
            </a:r>
            <a:endParaRPr lang="en-IL" sz="2000" dirty="0"/>
          </a:p>
        </p:txBody>
      </p:sp>
    </p:spTree>
    <p:extLst>
      <p:ext uri="{BB962C8B-B14F-4D97-AF65-F5344CB8AC3E}">
        <p14:creationId xmlns:p14="http://schemas.microsoft.com/office/powerpoint/2010/main" val="24628404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2875</Words>
  <Application>Microsoft Macintosh PowerPoint</Application>
  <PresentationFormat>Widescreen</PresentationFormat>
  <Paragraphs>174</Paragraphs>
  <Slides>39</Slides>
  <Notes>39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Arial</vt:lpstr>
      <vt:lpstr>Calibri</vt:lpstr>
      <vt:lpstr>Calibri Light</vt:lpstr>
      <vt:lpstr>Garamond</vt:lpstr>
      <vt:lpstr>Office Theme</vt:lpstr>
      <vt:lpstr>כרטיסיה 1</vt:lpstr>
      <vt:lpstr>כרטיסיה 1</vt:lpstr>
      <vt:lpstr>המשך</vt:lpstr>
      <vt:lpstr>המשך</vt:lpstr>
      <vt:lpstr>PowerPoint Presentation</vt:lpstr>
      <vt:lpstr>PowerPoint Presentation</vt:lpstr>
      <vt:lpstr>PowerPoint Presentation</vt:lpstr>
      <vt:lpstr>PowerPoint Presentation</vt:lpstr>
      <vt:lpstr>כרטיסיה 2</vt:lpstr>
      <vt:lpstr>כרטיסיה 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כרטיסיה 3</vt:lpstr>
      <vt:lpstr>כרטיסיה 3</vt:lpstr>
      <vt:lpstr>PowerPoint Presentation</vt:lpstr>
      <vt:lpstr>PowerPoint Presentation</vt:lpstr>
      <vt:lpstr>PowerPoint Presentation</vt:lpstr>
      <vt:lpstr>PowerPoint Presentation</vt:lpstr>
      <vt:lpstr>PowerPoint Presentation</vt:lpstr>
      <vt:lpstr>PowerPoint Presentation</vt:lpstr>
      <vt:lpstr>כרטיסיה 4</vt:lpstr>
      <vt:lpstr>כרטיסיה 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כרטיסיה 1</dc:title>
  <dc:creator>יעל דרזניק</dc:creator>
  <cp:lastModifiedBy>יעל דרזניק</cp:lastModifiedBy>
  <cp:revision>4</cp:revision>
  <dcterms:created xsi:type="dcterms:W3CDTF">2024-02-17T05:41:12Z</dcterms:created>
  <dcterms:modified xsi:type="dcterms:W3CDTF">2024-02-17T07:00:45Z</dcterms:modified>
</cp:coreProperties>
</file>